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1" r:id="rId3"/>
    <p:sldId id="272" r:id="rId4"/>
    <p:sldId id="273" r:id="rId5"/>
    <p:sldId id="26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13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4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80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72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79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19.06.2015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48212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051720" y="1196752"/>
            <a:ext cx="4608512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صِفَاتُ </a:t>
            </a:r>
            <a:r>
              <a:rPr lang="ar-SA" sz="4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اَلْحُرُوفُ</a:t>
            </a:r>
            <a:endParaRPr lang="tr-TR" sz="48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863588" y="2924944"/>
            <a:ext cx="6984776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Harflerin mahrecinden çıkış sürecinde kazandığı keyfiyete sıfat denir.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331236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صِفَاتُ 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اَلْحُرُوفُ</a:t>
            </a:r>
            <a:endParaRPr lang="tr-TR" sz="36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719572" y="3068960"/>
            <a:ext cx="6984776" cy="20162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tr-T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Sıfat-ı Lâzime: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(Lazimî sıfat, Sıfat-ı zatiyye, Sıfat-ı vâcibe)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Harflerin zatına mahsus olan onlardan ayrılmayan sıfatlar.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2-Sıfat-ı ârıza:</a:t>
            </a: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(Ârizî sıfat) Harflerin zatına ait olmayan harfin bulunduğu ortama göre kazandığı sıfattır.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112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97881"/>
              </p:ext>
            </p:extLst>
          </p:nvPr>
        </p:nvGraphicFramePr>
        <p:xfrm>
          <a:off x="179512" y="332656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231740" y="1268760"/>
            <a:ext cx="4896544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LÂZİMÎ SIFATLAR</a:t>
            </a:r>
            <a:endParaRPr lang="tr-TR" sz="36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187624" y="2492896"/>
            <a:ext cx="3312368" cy="20882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A</a:t>
            </a:r>
            <a:r>
              <a:rPr lang="tr-T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-ZIDDI OLANLAR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1. Cehr - Hems)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2. Şiddet - Beyniyye - Rihvet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3. İsti’lâ – istifâl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4. Idbak-infitah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İzlâk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İsmât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57 Dikdörtgen"/>
          <p:cNvSpPr/>
          <p:nvPr/>
        </p:nvSpPr>
        <p:spPr>
          <a:xfrm>
            <a:off x="4932040" y="2492896"/>
            <a:ext cx="3600400" cy="23762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B-ZIDDI </a:t>
            </a:r>
            <a:r>
              <a:rPr lang="tr-TR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OLMAYANLAR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Safîr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Ğunne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3-Tefeşşî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4-İstidâle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5-Kalkale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6-Tekrîr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87730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332656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231740" y="1268760"/>
            <a:ext cx="4896544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cap="none" spc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ÂRİZÎ SIFATLAR</a:t>
            </a:r>
            <a:endParaRPr lang="tr-TR" sz="36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2771800" y="2204864"/>
            <a:ext cx="3298196" cy="20162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 numCol="2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1. Tefhîm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2. Terkîk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3. İdğam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İhfa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İzhâ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İklâb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7.Medd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8.Vasıl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9.Vakıf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10. Hareke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11. Sükûn</a:t>
            </a:r>
          </a:p>
          <a:p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2043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i="1" dirty="0" smtClean="0"/>
              <a:t> </a:t>
            </a:r>
            <a:r>
              <a:rPr lang="tr-TR" sz="4400" b="1" dirty="0" smtClean="0"/>
              <a:t>LAHN</a:t>
            </a:r>
            <a:endParaRPr lang="tr-TR" sz="4400" dirty="0"/>
          </a:p>
          <a:p>
            <a:pPr algn="ctr"/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099371" y="2492896"/>
            <a:ext cx="6984776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1800" b="1" dirty="0"/>
              <a:t>Lahn</a:t>
            </a:r>
            <a:r>
              <a:rPr lang="tr-TR" sz="1800" dirty="0"/>
              <a:t>; güzel ses anlamına gelmekle birlikte, </a:t>
            </a:r>
            <a:r>
              <a:rPr lang="tr-TR" sz="1800" dirty="0" smtClean="0"/>
              <a:t>Tecvid </a:t>
            </a:r>
            <a:r>
              <a:rPr lang="tr-TR" sz="1800" dirty="0"/>
              <a:t>ilminde </a:t>
            </a:r>
            <a:r>
              <a:rPr lang="tr-TR" sz="1800" dirty="0" smtClean="0"/>
              <a:t>hatalı </a:t>
            </a:r>
            <a:r>
              <a:rPr lang="tr-TR" sz="1800" dirty="0"/>
              <a:t>Kur’ân </a:t>
            </a:r>
            <a:r>
              <a:rPr lang="tr-TR" sz="1800" dirty="0" smtClean="0"/>
              <a:t>okumak lahn olarak adlandırılmıştır. Lahn iki şekilde olur.</a:t>
            </a:r>
          </a:p>
          <a:p>
            <a:pPr algn="just"/>
            <a:endParaRPr lang="tr-TR" sz="1200" dirty="0" smtClean="0"/>
          </a:p>
          <a:p>
            <a:pPr algn="just"/>
            <a:r>
              <a:rPr lang="tr-TR" sz="1800" b="1" dirty="0" smtClean="0"/>
              <a:t>1-Lahn-i celî</a:t>
            </a:r>
            <a:r>
              <a:rPr lang="tr-TR" sz="1800" dirty="0"/>
              <a:t>:</a:t>
            </a:r>
            <a:r>
              <a:rPr lang="tr-TR" sz="1800" dirty="0" smtClean="0"/>
              <a:t> harflerde, </a:t>
            </a:r>
            <a:r>
              <a:rPr lang="tr-TR" sz="1800" dirty="0"/>
              <a:t>harflerin </a:t>
            </a:r>
            <a:r>
              <a:rPr lang="tr-TR" sz="1800" dirty="0" smtClean="0"/>
              <a:t>lazimî </a:t>
            </a:r>
            <a:r>
              <a:rPr lang="tr-TR" sz="1800" dirty="0"/>
              <a:t>sıfatlarında </a:t>
            </a:r>
            <a:r>
              <a:rPr lang="tr-TR" sz="1800" dirty="0" smtClean="0"/>
              <a:t>yapılan </a:t>
            </a:r>
            <a:r>
              <a:rPr lang="tr-TR" sz="1800" dirty="0"/>
              <a:t>hatalardır. Bir harfi başka bir harf ile değiştirmek, mahreclerini değiştirmek, sakin harfi harekeli veya </a:t>
            </a:r>
            <a:r>
              <a:rPr lang="tr-TR" sz="1800" dirty="0" smtClean="0"/>
              <a:t>harekeli harfi sakin yapmak, med ilave etmek veya tabii meddi yapmamak.</a:t>
            </a:r>
          </a:p>
          <a:p>
            <a:pPr algn="just"/>
            <a:endParaRPr lang="tr-TR" sz="1050" dirty="0"/>
          </a:p>
          <a:p>
            <a:pPr algn="just"/>
            <a:r>
              <a:rPr lang="tr-TR" sz="1800" b="1" dirty="0" smtClean="0"/>
              <a:t>2-Lahn-i hafî</a:t>
            </a:r>
            <a:r>
              <a:rPr lang="tr-TR" sz="1800" dirty="0" smtClean="0"/>
              <a:t>:</a:t>
            </a:r>
            <a:r>
              <a:rPr lang="tr-TR" sz="1800" dirty="0"/>
              <a:t> </a:t>
            </a:r>
            <a:r>
              <a:rPr lang="tr-TR" sz="1800" dirty="0" smtClean="0"/>
              <a:t>Harflerin </a:t>
            </a:r>
            <a:r>
              <a:rPr lang="tr-TR" sz="1800" dirty="0" err="1"/>
              <a:t>arizî</a:t>
            </a:r>
            <a:r>
              <a:rPr lang="tr-TR" sz="1800" dirty="0"/>
              <a:t> sıfatlarında yapılan hatalardır. </a:t>
            </a:r>
            <a:r>
              <a:rPr lang="tr-TR" sz="1800" dirty="0" err="1"/>
              <a:t>ihfâyı</a:t>
            </a:r>
            <a:r>
              <a:rPr lang="tr-TR" sz="1800" dirty="0"/>
              <a:t>, </a:t>
            </a:r>
            <a:r>
              <a:rPr lang="tr-TR" sz="1800" dirty="0" err="1"/>
              <a:t>izhârı</a:t>
            </a:r>
            <a:r>
              <a:rPr lang="tr-TR" sz="1800" dirty="0"/>
              <a:t>, </a:t>
            </a:r>
            <a:r>
              <a:rPr lang="tr-TR" sz="1800" dirty="0" err="1"/>
              <a:t>idğâmı</a:t>
            </a:r>
            <a:r>
              <a:rPr lang="tr-TR" sz="1800" dirty="0"/>
              <a:t>, </a:t>
            </a:r>
            <a:r>
              <a:rPr lang="tr-TR" sz="1800" dirty="0" err="1"/>
              <a:t>ğunneyi</a:t>
            </a:r>
            <a:r>
              <a:rPr lang="tr-TR" sz="1800" dirty="0"/>
              <a:t> terk etmek, med harfini gereğinden fazla veya az uzatmak.</a:t>
            </a:r>
            <a:r>
              <a:rPr lang="tr-TR" sz="1800" dirty="0" smtClean="0"/>
              <a:t> </a:t>
            </a:r>
            <a:endParaRPr lang="tr-TR" sz="1800" dirty="0"/>
          </a:p>
          <a:p>
            <a:pPr algn="just"/>
            <a:r>
              <a:rPr lang="tr-TR" sz="1800" dirty="0" smtClean="0"/>
              <a:t> </a:t>
            </a:r>
            <a:endParaRPr lang="tr-TR" sz="1800" dirty="0"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861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525</TotalTime>
  <Words>231</Words>
  <Application>Microsoft Office PowerPoint</Application>
  <PresentationFormat>Ekran Gösterisi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Traditional Arabic</vt:lpstr>
      <vt:lpstr>Meddi munfasıll - Kopya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62</cp:revision>
  <dcterms:created xsi:type="dcterms:W3CDTF">2015-03-02T16:15:28Z</dcterms:created>
  <dcterms:modified xsi:type="dcterms:W3CDTF">2015-06-19T13:10:06Z</dcterms:modified>
</cp:coreProperties>
</file>