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4" r:id="rId4"/>
    <p:sldId id="277" r:id="rId5"/>
    <p:sldId id="27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195736" y="1052736"/>
            <a:ext cx="4608512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اَلْإ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ِظْهَا </a:t>
            </a:r>
            <a:r>
              <a:rPr lang="ar-SA" sz="6000" b="1" i="1" dirty="0" smtClean="0">
                <a:latin typeface="Traditional Arabic" pitchFamily="18" charset="-78"/>
                <a:cs typeface="Traditional Arabic" pitchFamily="18" charset="-78"/>
              </a:rPr>
              <a:t>رُ</a:t>
            </a:r>
            <a:endParaRPr lang="tr-TR" sz="6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331640" y="2492896"/>
            <a:ext cx="6264696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اَلْإِظْهَا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رُ هُوَ اْلِانْفِصَالُ تَبَاعُداً بَيْنَ الْحَرْفَيْنِ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83768" y="1196752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حُرُوفُ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الْإِظْهَا </a:t>
            </a:r>
            <a:r>
              <a:rPr lang="ar-SA" sz="4800" b="1" i="1" dirty="0" smtClean="0">
                <a:latin typeface="Traditional Arabic" pitchFamily="18" charset="-78"/>
                <a:cs typeface="Traditional Arabic" pitchFamily="18" charset="-78"/>
              </a:rPr>
              <a:t>رِ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564904"/>
            <a:ext cx="16097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492896"/>
            <a:ext cx="4101430" cy="227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96952"/>
            <a:ext cx="44644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499992" y="2708920"/>
            <a:ext cx="857826" cy="1224136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181930" y="1390025"/>
            <a:ext cx="1065870" cy="1571921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1744152" cy="846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تنوين</a:t>
            </a:r>
          </a:p>
        </p:txBody>
      </p:sp>
      <p:sp>
        <p:nvSpPr>
          <p:cNvPr id="28" name="15 Oval"/>
          <p:cNvSpPr/>
          <p:nvPr/>
        </p:nvSpPr>
        <p:spPr>
          <a:xfrm>
            <a:off x="3707904" y="3284984"/>
            <a:ext cx="720080" cy="1224136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2427438" y="1644478"/>
            <a:ext cx="1641932" cy="1639080"/>
          </a:xfrm>
          <a:prstGeom prst="bentConnector3">
            <a:avLst>
              <a:gd name="adj1" fmla="val 10012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776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حَرْفُ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الْإِظْهَا </a:t>
            </a:r>
            <a:r>
              <a:rPr lang="ar-SA" sz="3600" b="1" i="1" dirty="0" smtClean="0">
                <a:latin typeface="Traditional Arabic" pitchFamily="18" charset="-78"/>
                <a:cs typeface="Traditional Arabic" pitchFamily="18" charset="-78"/>
              </a:rPr>
              <a:t>رِ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635896" y="2564904"/>
            <a:ext cx="1936806" cy="2232248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إِظْهَا </a:t>
            </a:r>
            <a:r>
              <a:rPr lang="ar-SA" sz="7200" b="1" i="1" dirty="0" smtClean="0">
                <a:latin typeface="Traditional Arabic" pitchFamily="18" charset="-78"/>
                <a:cs typeface="Traditional Arabic" pitchFamily="18" charset="-78"/>
              </a:rPr>
              <a:t>ر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0928"/>
            <a:ext cx="4044280" cy="185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572000" y="2708920"/>
            <a:ext cx="360040" cy="1368152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093493" y="1301589"/>
            <a:ext cx="1065859" cy="1748805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1960176" cy="846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نون ساكن</a:t>
            </a:r>
          </a:p>
        </p:txBody>
      </p:sp>
      <p:sp>
        <p:nvSpPr>
          <p:cNvPr id="28" name="15 Oval"/>
          <p:cNvSpPr/>
          <p:nvPr/>
        </p:nvSpPr>
        <p:spPr>
          <a:xfrm>
            <a:off x="4211960" y="3068960"/>
            <a:ext cx="360040" cy="1224136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2825806" y="1502786"/>
            <a:ext cx="1296144" cy="1836204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776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حَرْفُ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الْإِظْهَا </a:t>
            </a:r>
            <a:r>
              <a:rPr lang="ar-SA" sz="3600" b="1" i="1" dirty="0" smtClean="0">
                <a:latin typeface="Traditional Arabic" pitchFamily="18" charset="-78"/>
                <a:cs typeface="Traditional Arabic" pitchFamily="18" charset="-78"/>
              </a:rPr>
              <a:t>رِ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211960" y="2564904"/>
            <a:ext cx="1008112" cy="2232248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إِظْهَا </a:t>
            </a:r>
            <a:r>
              <a:rPr lang="ar-SA" sz="7200" b="1" i="1" dirty="0" smtClean="0">
                <a:latin typeface="Traditional Arabic" pitchFamily="18" charset="-78"/>
                <a:cs typeface="Traditional Arabic" pitchFamily="18" charset="-78"/>
              </a:rPr>
              <a:t>ر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140968"/>
            <a:ext cx="4044280" cy="185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644008" y="3212976"/>
            <a:ext cx="576064" cy="720080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4931475" y="1643627"/>
            <a:ext cx="1569915" cy="1568785"/>
          </a:xfrm>
          <a:prstGeom prst="bentConnector3">
            <a:avLst>
              <a:gd name="adj1" fmla="val 10009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1744152" cy="846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n/>
                <a:solidFill>
                  <a:schemeClr val="accent3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تنوين</a:t>
            </a:r>
          </a:p>
        </p:txBody>
      </p:sp>
      <p:sp>
        <p:nvSpPr>
          <p:cNvPr id="28" name="15 Oval"/>
          <p:cNvSpPr/>
          <p:nvPr/>
        </p:nvSpPr>
        <p:spPr>
          <a:xfrm>
            <a:off x="3923928" y="3284984"/>
            <a:ext cx="576064" cy="1224136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2499446" y="1572470"/>
            <a:ext cx="1641932" cy="1783096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776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حَرْفُ 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الْإِظْهَا </a:t>
            </a:r>
            <a:r>
              <a:rPr lang="ar-SA" sz="3600" b="1" i="1" dirty="0" smtClean="0">
                <a:latin typeface="Traditional Arabic" pitchFamily="18" charset="-78"/>
                <a:cs typeface="Traditional Arabic" pitchFamily="18" charset="-78"/>
              </a:rPr>
              <a:t>رِ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923928" y="3068960"/>
            <a:ext cx="1296144" cy="1872208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atin typeface="Traditional Arabic" pitchFamily="18" charset="-78"/>
                <a:cs typeface="Traditional Arabic" pitchFamily="18" charset="-78"/>
              </a:rPr>
              <a:t>إِظْهَا </a:t>
            </a:r>
            <a:r>
              <a:rPr lang="ar-SA" sz="7200" b="1" i="1" dirty="0" smtClean="0">
                <a:latin typeface="Traditional Arabic" pitchFamily="18" charset="-78"/>
                <a:cs typeface="Traditional Arabic" pitchFamily="18" charset="-78"/>
              </a:rPr>
              <a:t>ر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901</TotalTime>
  <Words>43</Words>
  <Application>Microsoft Office PowerPoint</Application>
  <PresentationFormat>Ekran Gösterisi (4:3)</PresentationFormat>
  <Paragraphs>19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Meddi munfasıll - Kopya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109</cp:revision>
  <dcterms:created xsi:type="dcterms:W3CDTF">2015-03-02T16:15:28Z</dcterms:created>
  <dcterms:modified xsi:type="dcterms:W3CDTF">2015-11-24T10:44:20Z</dcterms:modified>
</cp:coreProperties>
</file>