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E0D8C-6A29-41B2-981B-463CA570D179}" type="datetimeFigureOut">
              <a:rPr lang="tr-TR" smtClean="0"/>
              <a:t>24.11.2015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84545-FC13-440E-8416-51DC47A5ACC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195736" y="836712"/>
            <a:ext cx="4608512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 </a:t>
            </a:r>
            <a:r>
              <a:rPr lang="ar-SA" sz="6000" b="1" dirty="0" smtClean="0"/>
              <a:t>اَلْإدْغَامُ بِلا </a:t>
            </a:r>
            <a:r>
              <a:rPr lang="ar-SA" sz="6000" b="1" dirty="0" smtClean="0"/>
              <a:t>غُنَّة</a:t>
            </a:r>
            <a:endParaRPr lang="tr-TR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92896"/>
            <a:ext cx="16097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2987824" y="2348880"/>
            <a:ext cx="1800200" cy="2862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tr-TR" sz="6000" b="1" dirty="0" smtClean="0"/>
          </a:p>
          <a:p>
            <a:pPr algn="ctr"/>
            <a:r>
              <a:rPr lang="ar-SA" sz="6000" b="1" dirty="0" smtClean="0"/>
              <a:t>ل ر</a:t>
            </a:r>
            <a:endParaRPr lang="tr-TR" sz="6000" b="1" dirty="0" smtClean="0"/>
          </a:p>
          <a:p>
            <a:endParaRPr lang="tr-TR" sz="60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1907704" y="2160548"/>
            <a:ext cx="496855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9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مِنْ لَدُنْكَ</a:t>
            </a:r>
            <a:endParaRPr lang="tr-TR" sz="13900" dirty="0"/>
          </a:p>
        </p:txBody>
      </p:sp>
      <p:sp>
        <p:nvSpPr>
          <p:cNvPr id="19" name="16 Oval"/>
          <p:cNvSpPr/>
          <p:nvPr/>
        </p:nvSpPr>
        <p:spPr>
          <a:xfrm>
            <a:off x="4932040" y="3068960"/>
            <a:ext cx="720080" cy="108012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5292080" y="1928886"/>
            <a:ext cx="1368152" cy="1140074"/>
          </a:xfrm>
          <a:prstGeom prst="bentConnector3">
            <a:avLst>
              <a:gd name="adj1" fmla="val -146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Sâkin</a:t>
            </a:r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Nûn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67943" y="1763552"/>
            <a:ext cx="576065" cy="2025488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3424504" y="832080"/>
            <a:ext cx="62744" cy="1800200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41246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İd</a:t>
            </a:r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tr-TR" sz="32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bilâğunne</a:t>
            </a:r>
            <a:r>
              <a:rPr lang="tr-TR" sz="32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harfi</a:t>
            </a:r>
            <a:endParaRPr lang="tr-TR" sz="24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211960" y="1988840"/>
            <a:ext cx="1512168" cy="2160240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ا</a:t>
            </a:r>
            <a:r>
              <a:rPr lang="ar-SA" sz="7200" b="1" cap="none" spc="0" baseline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دغام</a:t>
            </a:r>
            <a:r>
              <a:rPr lang="ar-SA" sz="72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بلاغنة</a:t>
            </a:r>
            <a:r>
              <a:rPr lang="tr-TR" sz="72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805264"/>
            <a:ext cx="2829315" cy="62295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131840" y="4653136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مِلَّدُنْكَ</a:t>
            </a:r>
            <a:endParaRPr lang="tr-TR" sz="8800" dirty="0"/>
          </a:p>
        </p:txBody>
      </p:sp>
      <p:cxnSp>
        <p:nvCxnSpPr>
          <p:cNvPr id="40" name="39 Düz Ok Bağlayıcısı"/>
          <p:cNvCxnSpPr/>
          <p:nvPr/>
        </p:nvCxnSpPr>
        <p:spPr>
          <a:xfrm>
            <a:off x="4283968" y="3573016"/>
            <a:ext cx="432048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flipH="1">
            <a:off x="4788024" y="4005064"/>
            <a:ext cx="432048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1" animBg="1"/>
      <p:bldP spid="34" grpId="0"/>
      <p:bldP spid="42" grpId="0" animBg="1"/>
      <p:bldP spid="43" grpId="0"/>
      <p:bldP spid="44" grpId="0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683568" y="278092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خَيْرٌ لَكُمْ </a:t>
            </a:r>
            <a:endParaRPr lang="tr-TR" sz="16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3923928" y="2852936"/>
            <a:ext cx="504056" cy="72008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4956070" y="1148774"/>
            <a:ext cx="924048" cy="2484276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444208" y="1628800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Tenvin</a:t>
            </a:r>
            <a:endParaRPr lang="tr-TR" sz="24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347864" y="2780928"/>
            <a:ext cx="504056" cy="1152128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5400000" flipH="1" flipV="1">
            <a:off x="4662010" y="1286762"/>
            <a:ext cx="432048" cy="2556284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6228184" y="2060848"/>
            <a:ext cx="2684038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İdğam Bilâğunne harfi</a:t>
            </a:r>
            <a:endParaRPr lang="tr-TR" sz="24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275856" y="2636912"/>
            <a:ext cx="1224136" cy="1512168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051720" y="476672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/>
              <a:t>اَلْإدْغَامُ بِلا غُنَّةِ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7524328" y="5877272"/>
            <a:ext cx="1206818" cy="55095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Ert</a:t>
            </a:r>
            <a:endParaRPr lang="tr-T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30" name="29 Metin kutusu"/>
          <p:cNvSpPr txBox="1"/>
          <p:nvPr/>
        </p:nvSpPr>
        <p:spPr>
          <a:xfrm>
            <a:off x="2483768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2051720" y="4437112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7200" dirty="0" smtClean="0">
                <a:latin typeface="Traditional Arabic" pitchFamily="18" charset="-78"/>
                <a:cs typeface="Traditional Arabic" pitchFamily="18" charset="-78"/>
              </a:rPr>
              <a:t>خَيْرُلَّكُمْ</a:t>
            </a:r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166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21" name="20 Düz Ok Bağlayıcısı"/>
          <p:cNvCxnSpPr/>
          <p:nvPr/>
        </p:nvCxnSpPr>
        <p:spPr>
          <a:xfrm flipH="1">
            <a:off x="3203848" y="3501008"/>
            <a:ext cx="360040" cy="1440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 flipH="1">
            <a:off x="3203848" y="3573016"/>
            <a:ext cx="936104" cy="1368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  <p:bldP spid="17" grpId="0"/>
      <p:bldP spid="1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468</TotalTime>
  <Words>35</Words>
  <Application>Microsoft Office PowerPoint</Application>
  <PresentationFormat>Ekran Gösterisi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Meddi munfasıll - Kopya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33</cp:revision>
  <dcterms:created xsi:type="dcterms:W3CDTF">2015-03-02T16:15:28Z</dcterms:created>
  <dcterms:modified xsi:type="dcterms:W3CDTF">2015-11-24T18:12:33Z</dcterms:modified>
</cp:coreProperties>
</file>