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9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986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23.11.2015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 اَلْإِخْفَاءُ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1331640" y="2492896"/>
            <a:ext cx="6264696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الاخفاء: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حالة بين الاظهار والادغام عارية عن التشديد مع بقاء الغنة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 حُرُوفُ الْإِخْفَاءُ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708920"/>
            <a:ext cx="16097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636912"/>
            <a:ext cx="51054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3286116" y="2143116"/>
            <a:ext cx="496855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9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مِنْ لَدُنْكَ</a:t>
            </a:r>
            <a:endParaRPr lang="tr-TR" sz="13900" dirty="0"/>
          </a:p>
        </p:txBody>
      </p:sp>
      <p:sp>
        <p:nvSpPr>
          <p:cNvPr id="19" name="16 Oval"/>
          <p:cNvSpPr/>
          <p:nvPr/>
        </p:nvSpPr>
        <p:spPr>
          <a:xfrm>
            <a:off x="4357686" y="1857364"/>
            <a:ext cx="1000132" cy="3467100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857752" y="1643050"/>
            <a:ext cx="1643074" cy="571504"/>
          </a:xfrm>
          <a:prstGeom prst="bentConnector3">
            <a:avLst>
              <a:gd name="adj1" fmla="val -3455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2237356" cy="12298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Sâkin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Nûn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428992" y="1857364"/>
            <a:ext cx="1000132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428860" y="1643050"/>
            <a:ext cx="1571635" cy="500065"/>
          </a:xfrm>
          <a:prstGeom prst="bentConnector3">
            <a:avLst>
              <a:gd name="adj1" fmla="val -2057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14124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İhfâ</a:t>
            </a:r>
            <a:endParaRPr lang="tr-TR" sz="3600" b="1" cap="none" spc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harfi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347864" y="1484784"/>
            <a:ext cx="2224838" cy="4248472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اخفاء</a:t>
            </a:r>
            <a:r>
              <a:rPr lang="tr-TR" sz="72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636912"/>
            <a:ext cx="3883682" cy="183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357686" y="2564904"/>
            <a:ext cx="574354" cy="1008112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111917" y="1175996"/>
            <a:ext cx="921854" cy="1855963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2237356" cy="12298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Sâkin</a:t>
            </a:r>
            <a:endParaRPr lang="tr-TR" sz="3600" b="1" dirty="0" smtClean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36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Nûn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851920" y="2492896"/>
            <a:ext cx="504056" cy="1584176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2841483" y="1230430"/>
            <a:ext cx="849845" cy="1675087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14124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İhfâ</a:t>
            </a:r>
            <a:endParaRPr lang="tr-TR" sz="3600" b="1" cap="none" spc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harfi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779912" y="2060848"/>
            <a:ext cx="1152128" cy="2664296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اخفاء</a:t>
            </a:r>
            <a:r>
              <a:rPr lang="tr-TR" sz="72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564904"/>
            <a:ext cx="2580109" cy="193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6 Oval"/>
          <p:cNvSpPr/>
          <p:nvPr/>
        </p:nvSpPr>
        <p:spPr>
          <a:xfrm>
            <a:off x="4427984" y="2708920"/>
            <a:ext cx="432048" cy="936104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>
            <a:stCxn id="19" idx="0"/>
          </p:cNvCxnSpPr>
          <p:nvPr/>
        </p:nvCxnSpPr>
        <p:spPr>
          <a:xfrm rot="5400000" flipH="1" flipV="1">
            <a:off x="5039482" y="1247576"/>
            <a:ext cx="1065870" cy="1856818"/>
          </a:xfrm>
          <a:prstGeom prst="bentConnector2">
            <a:avLst/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72264" y="1285860"/>
            <a:ext cx="2237356" cy="12298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err="1" smtClean="0">
                <a:ln/>
                <a:solidFill>
                  <a:schemeClr val="accent3">
                    <a:lumMod val="50000"/>
                  </a:schemeClr>
                </a:solidFill>
              </a:rPr>
              <a:t>Tenvin</a:t>
            </a:r>
            <a:endParaRPr lang="tr-TR" sz="3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923928" y="2420888"/>
            <a:ext cx="360040" cy="1656184"/>
          </a:xfrm>
          <a:prstGeom prst="ellipse">
            <a:avLst/>
          </a:prstGeom>
          <a:solidFill>
            <a:schemeClr val="tx2">
              <a:lumMod val="60000"/>
              <a:lumOff val="40000"/>
              <a:alpha val="19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>
            <a:stCxn id="28" idx="0"/>
          </p:cNvCxnSpPr>
          <p:nvPr/>
        </p:nvCxnSpPr>
        <p:spPr>
          <a:xfrm rot="16200000" flipV="1">
            <a:off x="2877487" y="1194426"/>
            <a:ext cx="777837" cy="1675087"/>
          </a:xfrm>
          <a:prstGeom prst="bentConnector2">
            <a:avLst/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500034" y="1428736"/>
            <a:ext cx="2000264" cy="14124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İhfâ</a:t>
            </a:r>
            <a:endParaRPr lang="tr-TR" sz="3600" b="1" cap="none" spc="0" dirty="0" smtClean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harfi</a:t>
            </a:r>
            <a:endParaRPr lang="tr-TR" sz="36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851920" y="1988840"/>
            <a:ext cx="1008112" cy="2808312"/>
          </a:xfrm>
          <a:prstGeom prst="ellipse">
            <a:avLst/>
          </a:prstGeom>
          <a:solidFill>
            <a:schemeClr val="accent1">
              <a:alpha val="26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857488" y="285728"/>
            <a:ext cx="292895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ln/>
                <a:solidFill>
                  <a:schemeClr val="accent2">
                    <a:lumMod val="50000"/>
                  </a:schemeClr>
                </a:solidFill>
              </a:rPr>
              <a:t>اخفاء</a:t>
            </a:r>
            <a:r>
              <a:rPr lang="tr-TR" sz="72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354"/>
    </mc:Choice>
    <mc:Fallback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8" grpId="0" animBg="1"/>
      <p:bldP spid="34" grpId="0" animBg="1"/>
      <p:bldP spid="4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880</TotalTime>
  <Words>48</Words>
  <Application>Microsoft Office PowerPoint</Application>
  <PresentationFormat>Ekran Gösterisi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Meddi munfasıll - Kopya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106</cp:revision>
  <dcterms:created xsi:type="dcterms:W3CDTF">2015-03-02T16:15:28Z</dcterms:created>
  <dcterms:modified xsi:type="dcterms:W3CDTF">2015-11-23T12:08:19Z</dcterms:modified>
</cp:coreProperties>
</file>