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Default Extension="xlsx" ContentType="application/vnd.openxmlformats-officedocument.spreadsheetml.sheet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charts/chart1.xml" ContentType="application/vnd.openxmlformats-officedocument.drawingml.chart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8" r:id="rId2"/>
    <p:sldId id="259" r:id="rId3"/>
    <p:sldId id="271" r:id="rId4"/>
    <p:sldId id="269" r:id="rId5"/>
    <p:sldId id="270" r:id="rId6"/>
    <p:sldId id="273" r:id="rId7"/>
    <p:sldId id="277" r:id="rId8"/>
    <p:sldId id="260" r:id="rId9"/>
    <p:sldId id="275" r:id="rId10"/>
    <p:sldId id="276" r:id="rId11"/>
    <p:sldId id="267" r:id="rId12"/>
    <p:sldId id="264" r:id="rId13"/>
    <p:sldId id="265" r:id="rId14"/>
    <p:sldId id="266" r:id="rId15"/>
    <p:sldId id="278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Sayfa1!$B$1</c:f>
              <c:strCache>
                <c:ptCount val="1"/>
                <c:pt idx="0">
                  <c:v>erkek</c:v>
                </c:pt>
              </c:strCache>
            </c:strRef>
          </c:tx>
          <c:dLbls>
            <c:showVal val="1"/>
          </c:dLbls>
          <c:cat>
            <c:strRef>
              <c:f>Sayfa1!$A$2:$A$3</c:f>
              <c:strCache>
                <c:ptCount val="2"/>
                <c:pt idx="0">
                  <c:v>12 aydan az</c:v>
                </c:pt>
                <c:pt idx="1">
                  <c:v>12 aydan fazla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42</c:v>
                </c:pt>
                <c:pt idx="1">
                  <c:v>88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kız</c:v>
                </c:pt>
              </c:strCache>
            </c:strRef>
          </c:tx>
          <c:dLbls>
            <c:showVal val="1"/>
          </c:dLbls>
          <c:cat>
            <c:strRef>
              <c:f>Sayfa1!$A$2:$A$3</c:f>
              <c:strCache>
                <c:ptCount val="2"/>
                <c:pt idx="0">
                  <c:v>12 aydan az</c:v>
                </c:pt>
                <c:pt idx="1">
                  <c:v>12 aydan fazla</c:v>
                </c:pt>
              </c:strCache>
            </c:strRef>
          </c:cat>
          <c:val>
            <c:numRef>
              <c:f>Sayfa1!$C$2:$C$3</c:f>
              <c:numCache>
                <c:formatCode>General</c:formatCode>
                <c:ptCount val="2"/>
                <c:pt idx="0">
                  <c:v>35</c:v>
                </c:pt>
                <c:pt idx="1">
                  <c:v>105</c:v>
                </c:pt>
              </c:numCache>
            </c:numRef>
          </c:val>
        </c:ser>
        <c:shape val="box"/>
        <c:axId val="87374464"/>
        <c:axId val="87388544"/>
        <c:axId val="0"/>
      </c:bar3DChart>
      <c:catAx>
        <c:axId val="87374464"/>
        <c:scaling>
          <c:orientation val="minMax"/>
        </c:scaling>
        <c:axPos val="b"/>
        <c:tickLblPos val="nextTo"/>
        <c:crossAx val="87388544"/>
        <c:crosses val="autoZero"/>
        <c:auto val="1"/>
        <c:lblAlgn val="ctr"/>
        <c:lblOffset val="100"/>
      </c:catAx>
      <c:valAx>
        <c:axId val="87388544"/>
        <c:scaling>
          <c:orientation val="minMax"/>
        </c:scaling>
        <c:axPos val="l"/>
        <c:majorGridlines/>
        <c:numFmt formatCode="General" sourceLinked="1"/>
        <c:tickLblPos val="nextTo"/>
        <c:crossAx val="873744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37E80A-2D6B-4125-8ABE-7EDEB7271389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A0BFD2C-C876-466E-A625-4CC0BFF54BC0}">
      <dgm:prSet/>
      <dgm:spPr/>
      <dgm:t>
        <a:bodyPr/>
        <a:lstStyle/>
        <a:p>
          <a:pPr rtl="0"/>
          <a:r>
            <a:rPr lang="tr-TR" dirty="0" smtClean="0"/>
            <a:t>Anne sütünün uzun dönemde enfeksiyonlara karşı koruyucu etkisini ortaya koymak</a:t>
          </a:r>
          <a:endParaRPr lang="tr-TR" dirty="0"/>
        </a:p>
      </dgm:t>
    </dgm:pt>
    <dgm:pt modelId="{B2C11A36-9D64-461E-A702-7A1B0A2B0245}" type="parTrans" cxnId="{C785C16E-34E5-4EC3-9421-6902B1A425F0}">
      <dgm:prSet/>
      <dgm:spPr/>
      <dgm:t>
        <a:bodyPr/>
        <a:lstStyle/>
        <a:p>
          <a:endParaRPr lang="tr-TR"/>
        </a:p>
      </dgm:t>
    </dgm:pt>
    <dgm:pt modelId="{ED8C887E-52C9-420E-B1F1-A2B7411E8F98}" type="sibTrans" cxnId="{C785C16E-34E5-4EC3-9421-6902B1A425F0}">
      <dgm:prSet/>
      <dgm:spPr/>
      <dgm:t>
        <a:bodyPr/>
        <a:lstStyle/>
        <a:p>
          <a:endParaRPr lang="tr-TR"/>
        </a:p>
      </dgm:t>
    </dgm:pt>
    <dgm:pt modelId="{DAAB5F54-B50A-4FC5-B434-19A0CE5165A2}" type="pres">
      <dgm:prSet presAssocID="{2137E80A-2D6B-4125-8ABE-7EDEB727138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D1B0CA3-A765-4C5F-B006-9772013F0595}" type="pres">
      <dgm:prSet presAssocID="{2137E80A-2D6B-4125-8ABE-7EDEB7271389}" presName="fgShape" presStyleLbl="fgShp" presStyleIdx="0" presStyleCnt="1"/>
      <dgm:spPr/>
    </dgm:pt>
    <dgm:pt modelId="{1EDB2995-B9CD-4C84-9C23-A63A0CD0A7D7}" type="pres">
      <dgm:prSet presAssocID="{2137E80A-2D6B-4125-8ABE-7EDEB7271389}" presName="linComp" presStyleCnt="0"/>
      <dgm:spPr/>
    </dgm:pt>
    <dgm:pt modelId="{E42BEFCD-0D88-4E49-B490-A2351782F203}" type="pres">
      <dgm:prSet presAssocID="{4A0BFD2C-C876-466E-A625-4CC0BFF54BC0}" presName="compNode" presStyleCnt="0"/>
      <dgm:spPr/>
    </dgm:pt>
    <dgm:pt modelId="{61C10939-0056-406D-A4E2-5F6697347FE7}" type="pres">
      <dgm:prSet presAssocID="{4A0BFD2C-C876-466E-A625-4CC0BFF54BC0}" presName="bkgdShape" presStyleLbl="node1" presStyleIdx="0" presStyleCnt="1"/>
      <dgm:spPr/>
      <dgm:t>
        <a:bodyPr/>
        <a:lstStyle/>
        <a:p>
          <a:endParaRPr lang="tr-TR"/>
        </a:p>
      </dgm:t>
    </dgm:pt>
    <dgm:pt modelId="{B1A6DE8A-B5A4-4AE0-BEDC-1F96EE1BBF94}" type="pres">
      <dgm:prSet presAssocID="{4A0BFD2C-C876-466E-A625-4CC0BFF54BC0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CBED3F-69E3-466D-ADF7-57D3C432A6E9}" type="pres">
      <dgm:prSet presAssocID="{4A0BFD2C-C876-466E-A625-4CC0BFF54BC0}" presName="invisiNode" presStyleLbl="node1" presStyleIdx="0" presStyleCnt="1"/>
      <dgm:spPr/>
    </dgm:pt>
    <dgm:pt modelId="{3A98A521-CB3F-422D-AC7B-EDFD2FDDF5FB}" type="pres">
      <dgm:prSet presAssocID="{4A0BFD2C-C876-466E-A625-4CC0BFF54BC0}" presName="imagNode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A2C11BD0-8196-4F47-9FD5-4D49F17CFC43}" type="presOf" srcId="{4A0BFD2C-C876-466E-A625-4CC0BFF54BC0}" destId="{61C10939-0056-406D-A4E2-5F6697347FE7}" srcOrd="0" destOrd="0" presId="urn:microsoft.com/office/officeart/2005/8/layout/hList7"/>
    <dgm:cxn modelId="{C785C16E-34E5-4EC3-9421-6902B1A425F0}" srcId="{2137E80A-2D6B-4125-8ABE-7EDEB7271389}" destId="{4A0BFD2C-C876-466E-A625-4CC0BFF54BC0}" srcOrd="0" destOrd="0" parTransId="{B2C11A36-9D64-461E-A702-7A1B0A2B0245}" sibTransId="{ED8C887E-52C9-420E-B1F1-A2B7411E8F98}"/>
    <dgm:cxn modelId="{646285F5-9878-4D57-B91E-E142FCEAE443}" type="presOf" srcId="{2137E80A-2D6B-4125-8ABE-7EDEB7271389}" destId="{DAAB5F54-B50A-4FC5-B434-19A0CE5165A2}" srcOrd="0" destOrd="0" presId="urn:microsoft.com/office/officeart/2005/8/layout/hList7"/>
    <dgm:cxn modelId="{3812BD92-CC9C-4278-846C-47A3AFEC7951}" type="presOf" srcId="{4A0BFD2C-C876-466E-A625-4CC0BFF54BC0}" destId="{B1A6DE8A-B5A4-4AE0-BEDC-1F96EE1BBF94}" srcOrd="1" destOrd="0" presId="urn:microsoft.com/office/officeart/2005/8/layout/hList7"/>
    <dgm:cxn modelId="{9C942740-8D1F-44D7-B659-6DF298C1E6F2}" type="presParOf" srcId="{DAAB5F54-B50A-4FC5-B434-19A0CE5165A2}" destId="{ED1B0CA3-A765-4C5F-B006-9772013F0595}" srcOrd="0" destOrd="0" presId="urn:microsoft.com/office/officeart/2005/8/layout/hList7"/>
    <dgm:cxn modelId="{63932719-D21A-475C-B50F-288D6B63A130}" type="presParOf" srcId="{DAAB5F54-B50A-4FC5-B434-19A0CE5165A2}" destId="{1EDB2995-B9CD-4C84-9C23-A63A0CD0A7D7}" srcOrd="1" destOrd="0" presId="urn:microsoft.com/office/officeart/2005/8/layout/hList7"/>
    <dgm:cxn modelId="{3B29032D-A521-4E40-99DF-93F5E8AD64A9}" type="presParOf" srcId="{1EDB2995-B9CD-4C84-9C23-A63A0CD0A7D7}" destId="{E42BEFCD-0D88-4E49-B490-A2351782F203}" srcOrd="0" destOrd="0" presId="urn:microsoft.com/office/officeart/2005/8/layout/hList7"/>
    <dgm:cxn modelId="{F7653EA8-7B68-49EF-BD42-839B9C106E90}" type="presParOf" srcId="{E42BEFCD-0D88-4E49-B490-A2351782F203}" destId="{61C10939-0056-406D-A4E2-5F6697347FE7}" srcOrd="0" destOrd="0" presId="urn:microsoft.com/office/officeart/2005/8/layout/hList7"/>
    <dgm:cxn modelId="{DCE49955-2F62-4302-BB31-383260C84C09}" type="presParOf" srcId="{E42BEFCD-0D88-4E49-B490-A2351782F203}" destId="{B1A6DE8A-B5A4-4AE0-BEDC-1F96EE1BBF94}" srcOrd="1" destOrd="0" presId="urn:microsoft.com/office/officeart/2005/8/layout/hList7"/>
    <dgm:cxn modelId="{E038FA53-AFDE-4FB2-A5FF-13CA7B67CFF3}" type="presParOf" srcId="{E42BEFCD-0D88-4E49-B490-A2351782F203}" destId="{CECBED3F-69E3-466D-ADF7-57D3C432A6E9}" srcOrd="2" destOrd="0" presId="urn:microsoft.com/office/officeart/2005/8/layout/hList7"/>
    <dgm:cxn modelId="{C93DF4AC-0010-46E4-9762-3C9D9670B569}" type="presParOf" srcId="{E42BEFCD-0D88-4E49-B490-A2351782F203}" destId="{3A98A521-CB3F-422D-AC7B-EDFD2FDDF5F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9F33E15-2AF9-4BD6-B1EA-ACBA2F3422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D7BB2AC0-1E6E-4C76-AC01-59FDBE9F27E7}">
      <dgm:prSet/>
      <dgm:spPr/>
      <dgm:t>
        <a:bodyPr/>
        <a:lstStyle/>
        <a:p>
          <a:pPr algn="ctr" rtl="0"/>
          <a:r>
            <a:rPr lang="tr-TR" b="1" dirty="0" smtClean="0"/>
            <a:t>ICD-10 KODLAMA</a:t>
          </a:r>
          <a:endParaRPr lang="tr-TR" b="1" dirty="0"/>
        </a:p>
      </dgm:t>
    </dgm:pt>
    <dgm:pt modelId="{07E1E3D8-6796-4644-AE80-5A680606F478}" type="parTrans" cxnId="{B4AE22E6-0954-4D30-B29D-37597B08DD98}">
      <dgm:prSet/>
      <dgm:spPr/>
      <dgm:t>
        <a:bodyPr/>
        <a:lstStyle/>
        <a:p>
          <a:endParaRPr lang="tr-TR"/>
        </a:p>
      </dgm:t>
    </dgm:pt>
    <dgm:pt modelId="{742DA4D0-D1D3-43D2-95C1-7114580C896F}" type="sibTrans" cxnId="{B4AE22E6-0954-4D30-B29D-37597B08DD98}">
      <dgm:prSet/>
      <dgm:spPr/>
      <dgm:t>
        <a:bodyPr/>
        <a:lstStyle/>
        <a:p>
          <a:endParaRPr lang="tr-TR"/>
        </a:p>
      </dgm:t>
    </dgm:pt>
    <dgm:pt modelId="{E1941A0E-91A8-4678-83CE-2A81F42C98DB}" type="pres">
      <dgm:prSet presAssocID="{C9F33E15-2AF9-4BD6-B1EA-ACBA2F3422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AC02356-66C8-4005-9C02-83C1A7466839}" type="pres">
      <dgm:prSet presAssocID="{D7BB2AC0-1E6E-4C76-AC01-59FDBE9F27E7}" presName="parentText" presStyleLbl="node1" presStyleIdx="0" presStyleCnt="1" custLinFactNeighborX="126" custLinFactNeighborY="-212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EA1F270-DF1A-4376-9B46-35B916C0F374}" type="presOf" srcId="{D7BB2AC0-1E6E-4C76-AC01-59FDBE9F27E7}" destId="{BAC02356-66C8-4005-9C02-83C1A7466839}" srcOrd="0" destOrd="0" presId="urn:microsoft.com/office/officeart/2005/8/layout/vList2"/>
    <dgm:cxn modelId="{BD7BBBB2-21A9-4D8D-AAAB-4D601141740B}" type="presOf" srcId="{C9F33E15-2AF9-4BD6-B1EA-ACBA2F34228E}" destId="{E1941A0E-91A8-4678-83CE-2A81F42C98DB}" srcOrd="0" destOrd="0" presId="urn:microsoft.com/office/officeart/2005/8/layout/vList2"/>
    <dgm:cxn modelId="{B4AE22E6-0954-4D30-B29D-37597B08DD98}" srcId="{C9F33E15-2AF9-4BD6-B1EA-ACBA2F34228E}" destId="{D7BB2AC0-1E6E-4C76-AC01-59FDBE9F27E7}" srcOrd="0" destOrd="0" parTransId="{07E1E3D8-6796-4644-AE80-5A680606F478}" sibTransId="{742DA4D0-D1D3-43D2-95C1-7114580C896F}"/>
    <dgm:cxn modelId="{839902D2-52D9-4C6E-B681-A21786A53B0E}" type="presParOf" srcId="{E1941A0E-91A8-4678-83CE-2A81F42C98DB}" destId="{BAC02356-66C8-4005-9C02-83C1A74668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E1BCE36-49CA-4A1A-8E69-3A3EC37F0DEF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31EC38D-720A-42E8-9553-F3D61B606B6C}">
      <dgm:prSet/>
      <dgm:spPr/>
      <dgm:t>
        <a:bodyPr/>
        <a:lstStyle/>
        <a:p>
          <a:pPr rtl="0"/>
          <a:r>
            <a:rPr lang="tr-TR" dirty="0" smtClean="0"/>
            <a:t>12 aydan daha az anne sütü alanlar</a:t>
          </a:r>
          <a:endParaRPr lang="tr-TR" dirty="0"/>
        </a:p>
      </dgm:t>
    </dgm:pt>
    <dgm:pt modelId="{5F60A42C-E507-4CBD-BECF-EE4276DECBEC}" type="parTrans" cxnId="{958A2011-3341-4789-843E-3837DADD7F31}">
      <dgm:prSet/>
      <dgm:spPr/>
      <dgm:t>
        <a:bodyPr/>
        <a:lstStyle/>
        <a:p>
          <a:endParaRPr lang="tr-TR"/>
        </a:p>
      </dgm:t>
    </dgm:pt>
    <dgm:pt modelId="{9640734B-8C08-45E0-A2D3-680298862012}" type="sibTrans" cxnId="{958A2011-3341-4789-843E-3837DADD7F31}">
      <dgm:prSet/>
      <dgm:spPr/>
      <dgm:t>
        <a:bodyPr/>
        <a:lstStyle/>
        <a:p>
          <a:endParaRPr lang="tr-TR"/>
        </a:p>
      </dgm:t>
    </dgm:pt>
    <dgm:pt modelId="{E5D62F59-F533-4E8D-BB6F-202A393993B7}">
      <dgm:prSet/>
      <dgm:spPr/>
      <dgm:t>
        <a:bodyPr/>
        <a:lstStyle/>
        <a:p>
          <a:pPr rtl="0"/>
          <a:r>
            <a:rPr lang="tr-TR" dirty="0" smtClean="0"/>
            <a:t>12 aydan daha fazla anne sütü alanlar</a:t>
          </a:r>
          <a:endParaRPr lang="tr-TR" dirty="0"/>
        </a:p>
      </dgm:t>
    </dgm:pt>
    <dgm:pt modelId="{341108D4-B1C0-4996-9170-B9DC6394F08D}" type="parTrans" cxnId="{5CDC1286-C36B-4558-A5B0-9090BFD1E7A1}">
      <dgm:prSet/>
      <dgm:spPr/>
      <dgm:t>
        <a:bodyPr/>
        <a:lstStyle/>
        <a:p>
          <a:endParaRPr lang="tr-TR"/>
        </a:p>
      </dgm:t>
    </dgm:pt>
    <dgm:pt modelId="{53EE7261-DF52-4376-8791-D4155BCE8744}" type="sibTrans" cxnId="{5CDC1286-C36B-4558-A5B0-9090BFD1E7A1}">
      <dgm:prSet/>
      <dgm:spPr/>
      <dgm:t>
        <a:bodyPr/>
        <a:lstStyle/>
        <a:p>
          <a:endParaRPr lang="tr-TR"/>
        </a:p>
      </dgm:t>
    </dgm:pt>
    <dgm:pt modelId="{DB1869B4-BEE2-401D-8EFB-FBC3B10361EE}">
      <dgm:prSet/>
      <dgm:spPr/>
      <dgm:t>
        <a:bodyPr/>
        <a:lstStyle/>
        <a:p>
          <a:pPr rtl="0"/>
          <a:endParaRPr lang="tr-TR" dirty="0"/>
        </a:p>
      </dgm:t>
    </dgm:pt>
    <dgm:pt modelId="{16DC708A-8CBD-46F3-9665-EB95B7FC74AA}" type="parTrans" cxnId="{2861F3A9-1B43-48B9-9F05-5CFBA4B71996}">
      <dgm:prSet/>
      <dgm:spPr/>
      <dgm:t>
        <a:bodyPr/>
        <a:lstStyle/>
        <a:p>
          <a:endParaRPr lang="tr-TR"/>
        </a:p>
      </dgm:t>
    </dgm:pt>
    <dgm:pt modelId="{CFCB8C5B-F412-4E06-8B8C-7370E3E90AD0}" type="sibTrans" cxnId="{2861F3A9-1B43-48B9-9F05-5CFBA4B71996}">
      <dgm:prSet/>
      <dgm:spPr/>
      <dgm:t>
        <a:bodyPr/>
        <a:lstStyle/>
        <a:p>
          <a:endParaRPr lang="tr-TR"/>
        </a:p>
      </dgm:t>
    </dgm:pt>
    <dgm:pt modelId="{897FEAD2-2E8B-4E92-9D9A-4C5D9FC12B98}" type="pres">
      <dgm:prSet presAssocID="{AE1BCE36-49CA-4A1A-8E69-3A3EC37F0DE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1045F89-3C98-4CA6-8247-3B664D6AB90F}" type="pres">
      <dgm:prSet presAssocID="{831EC38D-720A-42E8-9553-F3D61B606B6C}" presName="upArrow" presStyleLbl="node1" presStyleIdx="0" presStyleCnt="2" custLinFactNeighborX="214" custLinFactNeighborY="-6470"/>
      <dgm:spPr/>
    </dgm:pt>
    <dgm:pt modelId="{70A36102-2C5F-4142-BD83-858C228B2F1B}" type="pres">
      <dgm:prSet presAssocID="{831EC38D-720A-42E8-9553-F3D61B606B6C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A3468F-F352-443B-AFEE-AF7C8D00F53A}" type="pres">
      <dgm:prSet presAssocID="{E5D62F59-F533-4E8D-BB6F-202A393993B7}" presName="downArrow" presStyleLbl="node1" presStyleIdx="1" presStyleCnt="2"/>
      <dgm:spPr/>
    </dgm:pt>
    <dgm:pt modelId="{7D23FA82-DA55-4D23-AC89-F9E2633D547C}" type="pres">
      <dgm:prSet presAssocID="{E5D62F59-F533-4E8D-BB6F-202A393993B7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881951A-4413-43E0-B899-12FED9AF6057}" type="presOf" srcId="{E5D62F59-F533-4E8D-BB6F-202A393993B7}" destId="{7D23FA82-DA55-4D23-AC89-F9E2633D547C}" srcOrd="0" destOrd="0" presId="urn:microsoft.com/office/officeart/2005/8/layout/arrow4"/>
    <dgm:cxn modelId="{5CDC1286-C36B-4558-A5B0-9090BFD1E7A1}" srcId="{AE1BCE36-49CA-4A1A-8E69-3A3EC37F0DEF}" destId="{E5D62F59-F533-4E8D-BB6F-202A393993B7}" srcOrd="1" destOrd="0" parTransId="{341108D4-B1C0-4996-9170-B9DC6394F08D}" sibTransId="{53EE7261-DF52-4376-8791-D4155BCE8744}"/>
    <dgm:cxn modelId="{E6B53060-10C0-4318-A9AE-ED17F3DAB271}" type="presOf" srcId="{AE1BCE36-49CA-4A1A-8E69-3A3EC37F0DEF}" destId="{897FEAD2-2E8B-4E92-9D9A-4C5D9FC12B98}" srcOrd="0" destOrd="0" presId="urn:microsoft.com/office/officeart/2005/8/layout/arrow4"/>
    <dgm:cxn modelId="{A1340DD6-622F-4C20-9E91-1517729EC7C4}" type="presOf" srcId="{831EC38D-720A-42E8-9553-F3D61B606B6C}" destId="{70A36102-2C5F-4142-BD83-858C228B2F1B}" srcOrd="0" destOrd="0" presId="urn:microsoft.com/office/officeart/2005/8/layout/arrow4"/>
    <dgm:cxn modelId="{958A2011-3341-4789-843E-3837DADD7F31}" srcId="{AE1BCE36-49CA-4A1A-8E69-3A3EC37F0DEF}" destId="{831EC38D-720A-42E8-9553-F3D61B606B6C}" srcOrd="0" destOrd="0" parTransId="{5F60A42C-E507-4CBD-BECF-EE4276DECBEC}" sibTransId="{9640734B-8C08-45E0-A2D3-680298862012}"/>
    <dgm:cxn modelId="{2861F3A9-1B43-48B9-9F05-5CFBA4B71996}" srcId="{AE1BCE36-49CA-4A1A-8E69-3A3EC37F0DEF}" destId="{DB1869B4-BEE2-401D-8EFB-FBC3B10361EE}" srcOrd="2" destOrd="0" parTransId="{16DC708A-8CBD-46F3-9665-EB95B7FC74AA}" sibTransId="{CFCB8C5B-F412-4E06-8B8C-7370E3E90AD0}"/>
    <dgm:cxn modelId="{84BDB572-EAB3-46CD-BADE-94D8382DFE57}" type="presParOf" srcId="{897FEAD2-2E8B-4E92-9D9A-4C5D9FC12B98}" destId="{C1045F89-3C98-4CA6-8247-3B664D6AB90F}" srcOrd="0" destOrd="0" presId="urn:microsoft.com/office/officeart/2005/8/layout/arrow4"/>
    <dgm:cxn modelId="{47E3206B-9CE3-4B4A-BE20-65CFEB7102B6}" type="presParOf" srcId="{897FEAD2-2E8B-4E92-9D9A-4C5D9FC12B98}" destId="{70A36102-2C5F-4142-BD83-858C228B2F1B}" srcOrd="1" destOrd="0" presId="urn:microsoft.com/office/officeart/2005/8/layout/arrow4"/>
    <dgm:cxn modelId="{98322294-29AD-45D9-A12F-814402B2C3F0}" type="presParOf" srcId="{897FEAD2-2E8B-4E92-9D9A-4C5D9FC12B98}" destId="{78A3468F-F352-443B-AFEE-AF7C8D00F53A}" srcOrd="2" destOrd="0" presId="urn:microsoft.com/office/officeart/2005/8/layout/arrow4"/>
    <dgm:cxn modelId="{23F9293C-D997-4648-A808-CDE3054C73CE}" type="presParOf" srcId="{897FEAD2-2E8B-4E92-9D9A-4C5D9FC12B98}" destId="{7D23FA82-DA55-4D23-AC89-F9E2633D547C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673FFCE-488A-48A9-9179-2CF1D438C2C2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B283737D-99AF-4281-9C3E-B14D9643AB6A}">
      <dgm:prSet/>
      <dgm:spPr/>
      <dgm:t>
        <a:bodyPr/>
        <a:lstStyle/>
        <a:p>
          <a:pPr rtl="0"/>
          <a:r>
            <a:rPr lang="tr-TR" dirty="0" err="1" smtClean="0"/>
            <a:t>Üsye</a:t>
          </a:r>
          <a:r>
            <a:rPr lang="tr-TR" dirty="0" smtClean="0"/>
            <a:t> geçirme sıklığı açısından bir fark bulunamadı.</a:t>
          </a:r>
          <a:endParaRPr lang="tr-TR" dirty="0"/>
        </a:p>
      </dgm:t>
    </dgm:pt>
    <dgm:pt modelId="{3DC44C4A-86B7-493F-9555-A1FC86AC7E1A}" type="parTrans" cxnId="{C2ADDA33-8448-4ABA-8E25-BBF38122BABB}">
      <dgm:prSet/>
      <dgm:spPr/>
      <dgm:t>
        <a:bodyPr/>
        <a:lstStyle/>
        <a:p>
          <a:endParaRPr lang="tr-TR"/>
        </a:p>
      </dgm:t>
    </dgm:pt>
    <dgm:pt modelId="{45FBF3A3-E7EE-41EF-9CD7-A4BF8E46B3FD}" type="sibTrans" cxnId="{C2ADDA33-8448-4ABA-8E25-BBF38122BABB}">
      <dgm:prSet/>
      <dgm:spPr/>
      <dgm:t>
        <a:bodyPr/>
        <a:lstStyle/>
        <a:p>
          <a:endParaRPr lang="tr-TR"/>
        </a:p>
      </dgm:t>
    </dgm:pt>
    <dgm:pt modelId="{05C9F1F8-56B3-471F-9F7B-66888ECC5056}" type="pres">
      <dgm:prSet presAssocID="{9673FFCE-488A-48A9-9179-2CF1D438C2C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2451FFA-0B86-4527-BF0E-8D4E0C1FB404}" type="pres">
      <dgm:prSet presAssocID="{9673FFCE-488A-48A9-9179-2CF1D438C2C2}" presName="arrow" presStyleLbl="bgShp" presStyleIdx="0" presStyleCnt="1"/>
      <dgm:spPr/>
    </dgm:pt>
    <dgm:pt modelId="{67734E61-6AB9-4DCD-BDB7-6AF7F3BD14B7}" type="pres">
      <dgm:prSet presAssocID="{9673FFCE-488A-48A9-9179-2CF1D438C2C2}" presName="points" presStyleCnt="0"/>
      <dgm:spPr/>
    </dgm:pt>
    <dgm:pt modelId="{12EDE598-BFCF-4DE3-82AE-6E846E5F852A}" type="pres">
      <dgm:prSet presAssocID="{B283737D-99AF-4281-9C3E-B14D9643AB6A}" presName="compositeA" presStyleCnt="0"/>
      <dgm:spPr/>
    </dgm:pt>
    <dgm:pt modelId="{B7FFE111-5CD3-49E0-8BC0-5300EDD98C49}" type="pres">
      <dgm:prSet presAssocID="{B283737D-99AF-4281-9C3E-B14D9643AB6A}" presName="textA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63F2EF-4970-43D8-A994-91A13B9A6C02}" type="pres">
      <dgm:prSet presAssocID="{B283737D-99AF-4281-9C3E-B14D9643AB6A}" presName="circleA" presStyleLbl="node1" presStyleIdx="0" presStyleCnt="1"/>
      <dgm:spPr/>
    </dgm:pt>
    <dgm:pt modelId="{3D0AF2F8-5618-421B-A815-4C6E07EC62E6}" type="pres">
      <dgm:prSet presAssocID="{B283737D-99AF-4281-9C3E-B14D9643AB6A}" presName="spaceA" presStyleCnt="0"/>
      <dgm:spPr/>
    </dgm:pt>
  </dgm:ptLst>
  <dgm:cxnLst>
    <dgm:cxn modelId="{435853E8-2D04-4189-8D63-3B9036CCFD1D}" type="presOf" srcId="{9673FFCE-488A-48A9-9179-2CF1D438C2C2}" destId="{05C9F1F8-56B3-471F-9F7B-66888ECC5056}" srcOrd="0" destOrd="0" presId="urn:microsoft.com/office/officeart/2005/8/layout/hProcess11"/>
    <dgm:cxn modelId="{C2ADDA33-8448-4ABA-8E25-BBF38122BABB}" srcId="{9673FFCE-488A-48A9-9179-2CF1D438C2C2}" destId="{B283737D-99AF-4281-9C3E-B14D9643AB6A}" srcOrd="0" destOrd="0" parTransId="{3DC44C4A-86B7-493F-9555-A1FC86AC7E1A}" sibTransId="{45FBF3A3-E7EE-41EF-9CD7-A4BF8E46B3FD}"/>
    <dgm:cxn modelId="{55E44444-73F9-409E-BB00-2243E23F08EB}" type="presOf" srcId="{B283737D-99AF-4281-9C3E-B14D9643AB6A}" destId="{B7FFE111-5CD3-49E0-8BC0-5300EDD98C49}" srcOrd="0" destOrd="0" presId="urn:microsoft.com/office/officeart/2005/8/layout/hProcess11"/>
    <dgm:cxn modelId="{2DC86702-1D1F-4F09-B8D6-FFCC5E1E2E3E}" type="presParOf" srcId="{05C9F1F8-56B3-471F-9F7B-66888ECC5056}" destId="{92451FFA-0B86-4527-BF0E-8D4E0C1FB404}" srcOrd="0" destOrd="0" presId="urn:microsoft.com/office/officeart/2005/8/layout/hProcess11"/>
    <dgm:cxn modelId="{C6E55019-7157-4FD2-9185-088523F209CD}" type="presParOf" srcId="{05C9F1F8-56B3-471F-9F7B-66888ECC5056}" destId="{67734E61-6AB9-4DCD-BDB7-6AF7F3BD14B7}" srcOrd="1" destOrd="0" presId="urn:microsoft.com/office/officeart/2005/8/layout/hProcess11"/>
    <dgm:cxn modelId="{4F8E6031-9F7B-42FA-ADC3-0B84077C224C}" type="presParOf" srcId="{67734E61-6AB9-4DCD-BDB7-6AF7F3BD14B7}" destId="{12EDE598-BFCF-4DE3-82AE-6E846E5F852A}" srcOrd="0" destOrd="0" presId="urn:microsoft.com/office/officeart/2005/8/layout/hProcess11"/>
    <dgm:cxn modelId="{8153D8F8-0DEA-4916-A9FE-207219A402F7}" type="presParOf" srcId="{12EDE598-BFCF-4DE3-82AE-6E846E5F852A}" destId="{B7FFE111-5CD3-49E0-8BC0-5300EDD98C49}" srcOrd="0" destOrd="0" presId="urn:microsoft.com/office/officeart/2005/8/layout/hProcess11"/>
    <dgm:cxn modelId="{6020E002-9E42-4AC4-A2C2-74316AE7A9F0}" type="presParOf" srcId="{12EDE598-BFCF-4DE3-82AE-6E846E5F852A}" destId="{D363F2EF-4970-43D8-A994-91A13B9A6C02}" srcOrd="1" destOrd="0" presId="urn:microsoft.com/office/officeart/2005/8/layout/hProcess11"/>
    <dgm:cxn modelId="{A9B979D3-B120-452F-8B4A-8BCE96C38326}" type="presParOf" srcId="{12EDE598-BFCF-4DE3-82AE-6E846E5F852A}" destId="{3D0AF2F8-5618-421B-A815-4C6E07EC62E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EEB1DE-A9FA-4DDC-AE39-3DF7CC146A5C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0FF4695-0ECA-45E0-A355-3076B189655E}">
      <dgm:prSet phldrT="[Metin]"/>
      <dgm:spPr/>
      <dgm:t>
        <a:bodyPr/>
        <a:lstStyle/>
        <a:p>
          <a:r>
            <a:rPr lang="tr-TR" dirty="0" smtClean="0"/>
            <a:t>Anne sütü</a:t>
          </a:r>
          <a:endParaRPr lang="tr-TR" dirty="0"/>
        </a:p>
      </dgm:t>
    </dgm:pt>
    <dgm:pt modelId="{4A9A38F7-9FE1-4D33-9300-C1BDE846DC85}" type="parTrans" cxnId="{69252704-FA7B-4614-8C91-912D7A9AD21D}">
      <dgm:prSet/>
      <dgm:spPr/>
      <dgm:t>
        <a:bodyPr/>
        <a:lstStyle/>
        <a:p>
          <a:endParaRPr lang="tr-TR"/>
        </a:p>
      </dgm:t>
    </dgm:pt>
    <dgm:pt modelId="{C6A55955-490A-436C-B277-5F99B7DAD5FC}" type="sibTrans" cxnId="{69252704-FA7B-4614-8C91-912D7A9AD21D}">
      <dgm:prSet/>
      <dgm:spPr/>
      <dgm:t>
        <a:bodyPr/>
        <a:lstStyle/>
        <a:p>
          <a:endParaRPr lang="tr-TR"/>
        </a:p>
      </dgm:t>
    </dgm:pt>
    <dgm:pt modelId="{E56EAF81-9E88-48A6-8C33-6EA5A3B66263}">
      <dgm:prSet phldrT="[Metin]"/>
      <dgm:spPr/>
      <dgm:t>
        <a:bodyPr/>
        <a:lstStyle/>
        <a:p>
          <a:r>
            <a:rPr lang="tr-TR" dirty="0" smtClean="0"/>
            <a:t>Enfeksiyon </a:t>
          </a:r>
          <a:r>
            <a:rPr lang="tr-TR" dirty="0" err="1" smtClean="0"/>
            <a:t>sıkığı</a:t>
          </a:r>
          <a:endParaRPr lang="tr-TR" dirty="0"/>
        </a:p>
      </dgm:t>
    </dgm:pt>
    <dgm:pt modelId="{E1807E4B-7A5A-41AC-BEE2-EC3DBC658137}" type="parTrans" cxnId="{DA8679DA-47A8-49B0-929C-EA01E09B9531}">
      <dgm:prSet/>
      <dgm:spPr/>
      <dgm:t>
        <a:bodyPr/>
        <a:lstStyle/>
        <a:p>
          <a:endParaRPr lang="tr-TR"/>
        </a:p>
      </dgm:t>
    </dgm:pt>
    <dgm:pt modelId="{D9CA10F6-709B-4943-8A7F-0962EF14CC46}" type="sibTrans" cxnId="{DA8679DA-47A8-49B0-929C-EA01E09B9531}">
      <dgm:prSet/>
      <dgm:spPr/>
      <dgm:t>
        <a:bodyPr/>
        <a:lstStyle/>
        <a:p>
          <a:endParaRPr lang="tr-TR"/>
        </a:p>
      </dgm:t>
    </dgm:pt>
    <dgm:pt modelId="{7881AE5F-EA00-4BD5-98F5-ADBC41D191FA}" type="pres">
      <dgm:prSet presAssocID="{A9EEB1DE-A9FA-4DDC-AE39-3DF7CC146A5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6AD636D-BFB6-4621-98C7-4B6E3FD3F2B5}" type="pres">
      <dgm:prSet presAssocID="{A9EEB1DE-A9FA-4DDC-AE39-3DF7CC146A5C}" presName="divider" presStyleLbl="fgShp" presStyleIdx="0" presStyleCnt="1"/>
      <dgm:spPr/>
    </dgm:pt>
    <dgm:pt modelId="{5AEC551A-FF3C-4DB6-A446-84EDD8CDD018}" type="pres">
      <dgm:prSet presAssocID="{30FF4695-0ECA-45E0-A355-3076B189655E}" presName="downArrow" presStyleLbl="node1" presStyleIdx="0" presStyleCnt="2"/>
      <dgm:spPr/>
    </dgm:pt>
    <dgm:pt modelId="{F333D0A3-1ACF-47D6-BCE4-36D6B90BFBA1}" type="pres">
      <dgm:prSet presAssocID="{30FF4695-0ECA-45E0-A355-3076B189655E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E53A28-019A-40CB-B6B6-5B4A35FC1266}" type="pres">
      <dgm:prSet presAssocID="{E56EAF81-9E88-48A6-8C33-6EA5A3B66263}" presName="upArrow" presStyleLbl="node1" presStyleIdx="1" presStyleCnt="2"/>
      <dgm:spPr/>
    </dgm:pt>
    <dgm:pt modelId="{C66A63D3-18F6-4B78-865A-D648D7205CDC}" type="pres">
      <dgm:prSet presAssocID="{E56EAF81-9E88-48A6-8C33-6EA5A3B66263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9252704-FA7B-4614-8C91-912D7A9AD21D}" srcId="{A9EEB1DE-A9FA-4DDC-AE39-3DF7CC146A5C}" destId="{30FF4695-0ECA-45E0-A355-3076B189655E}" srcOrd="0" destOrd="0" parTransId="{4A9A38F7-9FE1-4D33-9300-C1BDE846DC85}" sibTransId="{C6A55955-490A-436C-B277-5F99B7DAD5FC}"/>
    <dgm:cxn modelId="{5509DCA5-4B61-42DE-9E3B-CFEFED230437}" type="presOf" srcId="{30FF4695-0ECA-45E0-A355-3076B189655E}" destId="{F333D0A3-1ACF-47D6-BCE4-36D6B90BFBA1}" srcOrd="0" destOrd="0" presId="urn:microsoft.com/office/officeart/2005/8/layout/arrow3"/>
    <dgm:cxn modelId="{B59C5735-79E1-4DAE-B692-E99BEF0B9D45}" type="presOf" srcId="{E56EAF81-9E88-48A6-8C33-6EA5A3B66263}" destId="{C66A63D3-18F6-4B78-865A-D648D7205CDC}" srcOrd="0" destOrd="0" presId="urn:microsoft.com/office/officeart/2005/8/layout/arrow3"/>
    <dgm:cxn modelId="{DA8679DA-47A8-49B0-929C-EA01E09B9531}" srcId="{A9EEB1DE-A9FA-4DDC-AE39-3DF7CC146A5C}" destId="{E56EAF81-9E88-48A6-8C33-6EA5A3B66263}" srcOrd="1" destOrd="0" parTransId="{E1807E4B-7A5A-41AC-BEE2-EC3DBC658137}" sibTransId="{D9CA10F6-709B-4943-8A7F-0962EF14CC46}"/>
    <dgm:cxn modelId="{D6DBF2D3-969E-4446-8AF3-52A594CFB29E}" type="presOf" srcId="{A9EEB1DE-A9FA-4DDC-AE39-3DF7CC146A5C}" destId="{7881AE5F-EA00-4BD5-98F5-ADBC41D191FA}" srcOrd="0" destOrd="0" presId="urn:microsoft.com/office/officeart/2005/8/layout/arrow3"/>
    <dgm:cxn modelId="{90FDBB0D-1A8A-4D67-91B5-0645DFF4DCDF}" type="presParOf" srcId="{7881AE5F-EA00-4BD5-98F5-ADBC41D191FA}" destId="{D6AD636D-BFB6-4621-98C7-4B6E3FD3F2B5}" srcOrd="0" destOrd="0" presId="urn:microsoft.com/office/officeart/2005/8/layout/arrow3"/>
    <dgm:cxn modelId="{4869F596-6E11-426B-9182-D38B3E062E7C}" type="presParOf" srcId="{7881AE5F-EA00-4BD5-98F5-ADBC41D191FA}" destId="{5AEC551A-FF3C-4DB6-A446-84EDD8CDD018}" srcOrd="1" destOrd="0" presId="urn:microsoft.com/office/officeart/2005/8/layout/arrow3"/>
    <dgm:cxn modelId="{844FFF5E-C325-4DF6-92A2-3D9363FF9A19}" type="presParOf" srcId="{7881AE5F-EA00-4BD5-98F5-ADBC41D191FA}" destId="{F333D0A3-1ACF-47D6-BCE4-36D6B90BFBA1}" srcOrd="2" destOrd="0" presId="urn:microsoft.com/office/officeart/2005/8/layout/arrow3"/>
    <dgm:cxn modelId="{5A2D0328-4534-4099-BB46-F05A40872457}" type="presParOf" srcId="{7881AE5F-EA00-4BD5-98F5-ADBC41D191FA}" destId="{EFE53A28-019A-40CB-B6B6-5B4A35FC1266}" srcOrd="3" destOrd="0" presId="urn:microsoft.com/office/officeart/2005/8/layout/arrow3"/>
    <dgm:cxn modelId="{14B8FC38-723B-4BD5-ACF6-BF9418301185}" type="presParOf" srcId="{7881AE5F-EA00-4BD5-98F5-ADBC41D191FA}" destId="{C66A63D3-18F6-4B78-865A-D648D7205CD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3B6832-E578-4D28-BA7E-BD6B86AF34B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9B89683-B4E2-41C2-9575-EB2892B4B4EF}">
      <dgm:prSet/>
      <dgm:spPr>
        <a:solidFill>
          <a:srgbClr val="FF0000"/>
        </a:solidFill>
      </dgm:spPr>
      <dgm:t>
        <a:bodyPr/>
        <a:lstStyle/>
        <a:p>
          <a:pPr rtl="0"/>
          <a:r>
            <a:rPr lang="tr-TR" dirty="0" smtClean="0"/>
            <a:t>Anne sütü:</a:t>
          </a:r>
          <a:endParaRPr lang="tr-TR" dirty="0"/>
        </a:p>
      </dgm:t>
    </dgm:pt>
    <dgm:pt modelId="{C0316431-B24D-4E89-A31C-4B649C896ECE}" type="parTrans" cxnId="{9620BD03-CABD-4F4D-8420-882DE1B9F4E0}">
      <dgm:prSet/>
      <dgm:spPr/>
      <dgm:t>
        <a:bodyPr/>
        <a:lstStyle/>
        <a:p>
          <a:endParaRPr lang="tr-TR"/>
        </a:p>
      </dgm:t>
    </dgm:pt>
    <dgm:pt modelId="{4A470142-AED3-4859-899A-DA4D3AC642D6}" type="sibTrans" cxnId="{9620BD03-CABD-4F4D-8420-882DE1B9F4E0}">
      <dgm:prSet/>
      <dgm:spPr/>
      <dgm:t>
        <a:bodyPr/>
        <a:lstStyle/>
        <a:p>
          <a:endParaRPr lang="tr-TR"/>
        </a:p>
      </dgm:t>
    </dgm:pt>
    <dgm:pt modelId="{F0D7504C-C78A-4D2B-B4E2-C3C40EFAE1D8}">
      <dgm:prSet/>
      <dgm:spPr/>
      <dgm:t>
        <a:bodyPr/>
        <a:lstStyle/>
        <a:p>
          <a:pPr rtl="0"/>
          <a:r>
            <a:rPr lang="tr-TR" dirty="0" err="1" smtClean="0"/>
            <a:t>antimikrobial</a:t>
          </a:r>
          <a:endParaRPr lang="tr-TR" dirty="0"/>
        </a:p>
      </dgm:t>
    </dgm:pt>
    <dgm:pt modelId="{BBA24889-89D8-4540-AC2A-54682E52CB61}" type="parTrans" cxnId="{D324B9D4-106B-447D-BE8C-D806D86AFAD0}">
      <dgm:prSet/>
      <dgm:spPr/>
      <dgm:t>
        <a:bodyPr/>
        <a:lstStyle/>
        <a:p>
          <a:endParaRPr lang="tr-TR"/>
        </a:p>
      </dgm:t>
    </dgm:pt>
    <dgm:pt modelId="{EBE237B2-D17B-40E9-ADA0-6C20998E4DCC}" type="sibTrans" cxnId="{D324B9D4-106B-447D-BE8C-D806D86AFAD0}">
      <dgm:prSet/>
      <dgm:spPr/>
      <dgm:t>
        <a:bodyPr/>
        <a:lstStyle/>
        <a:p>
          <a:endParaRPr lang="tr-TR"/>
        </a:p>
      </dgm:t>
    </dgm:pt>
    <dgm:pt modelId="{F2014693-D66A-4145-826B-E1D9C0A1C3C3}">
      <dgm:prSet/>
      <dgm:spPr/>
      <dgm:t>
        <a:bodyPr/>
        <a:lstStyle/>
        <a:p>
          <a:pPr rtl="0"/>
          <a:r>
            <a:rPr lang="tr-TR" dirty="0" err="1" smtClean="0"/>
            <a:t>antiinflamatuar</a:t>
          </a:r>
          <a:r>
            <a:rPr lang="tr-TR" dirty="0" smtClean="0"/>
            <a:t>,</a:t>
          </a:r>
          <a:endParaRPr lang="tr-TR" dirty="0"/>
        </a:p>
      </dgm:t>
    </dgm:pt>
    <dgm:pt modelId="{A2204CFA-A22F-422D-AB32-FF7E53D699FF}" type="parTrans" cxnId="{602D20C8-8706-4F54-B14B-D322FE3A9C36}">
      <dgm:prSet/>
      <dgm:spPr/>
      <dgm:t>
        <a:bodyPr/>
        <a:lstStyle/>
        <a:p>
          <a:endParaRPr lang="tr-TR"/>
        </a:p>
      </dgm:t>
    </dgm:pt>
    <dgm:pt modelId="{21709F29-BBBE-4021-9AD3-C82BEF6C2D19}" type="sibTrans" cxnId="{602D20C8-8706-4F54-B14B-D322FE3A9C36}">
      <dgm:prSet/>
      <dgm:spPr/>
      <dgm:t>
        <a:bodyPr/>
        <a:lstStyle/>
        <a:p>
          <a:endParaRPr lang="tr-TR"/>
        </a:p>
      </dgm:t>
    </dgm:pt>
    <dgm:pt modelId="{9980113D-DEE7-4E0D-85B1-8BCAD2BAF2CA}">
      <dgm:prSet/>
      <dgm:spPr/>
      <dgm:t>
        <a:bodyPr/>
        <a:lstStyle/>
        <a:p>
          <a:pPr rtl="0"/>
          <a:r>
            <a:rPr lang="tr-TR" dirty="0" err="1" smtClean="0"/>
            <a:t>immunomodulatör</a:t>
          </a:r>
          <a:r>
            <a:rPr lang="tr-TR" dirty="0" smtClean="0"/>
            <a:t>,</a:t>
          </a:r>
          <a:endParaRPr lang="tr-TR" dirty="0"/>
        </a:p>
      </dgm:t>
    </dgm:pt>
    <dgm:pt modelId="{6CD152AD-73E9-47BF-BC92-7AE5A1D722D6}" type="parTrans" cxnId="{C44678C7-C1DD-4C42-86CB-CF6F621761F3}">
      <dgm:prSet/>
      <dgm:spPr/>
      <dgm:t>
        <a:bodyPr/>
        <a:lstStyle/>
        <a:p>
          <a:endParaRPr lang="tr-TR"/>
        </a:p>
      </dgm:t>
    </dgm:pt>
    <dgm:pt modelId="{DB91DD88-BF96-4759-BEE7-3DE9C9FC8943}" type="sibTrans" cxnId="{C44678C7-C1DD-4C42-86CB-CF6F621761F3}">
      <dgm:prSet/>
      <dgm:spPr/>
      <dgm:t>
        <a:bodyPr/>
        <a:lstStyle/>
        <a:p>
          <a:endParaRPr lang="tr-TR"/>
        </a:p>
      </dgm:t>
    </dgm:pt>
    <dgm:pt modelId="{C18783D6-1069-4C47-B5ED-5F7767715E98}">
      <dgm:prSet/>
      <dgm:spPr/>
      <dgm:t>
        <a:bodyPr/>
        <a:lstStyle/>
        <a:p>
          <a:pPr rtl="0"/>
          <a:r>
            <a:rPr lang="tr-TR" dirty="0" err="1" smtClean="0"/>
            <a:t>bioaktive</a:t>
          </a:r>
          <a:r>
            <a:rPr lang="tr-TR" dirty="0" smtClean="0"/>
            <a:t> molekül ve bileşenlerini içerir</a:t>
          </a:r>
          <a:endParaRPr lang="tr-TR" dirty="0"/>
        </a:p>
      </dgm:t>
    </dgm:pt>
    <dgm:pt modelId="{D9C73C25-5297-496E-9660-DB0AE4A04C97}" type="parTrans" cxnId="{B6CF45A2-0A8B-4A2B-B6CB-C137E1E2DDA0}">
      <dgm:prSet/>
      <dgm:spPr/>
      <dgm:t>
        <a:bodyPr/>
        <a:lstStyle/>
        <a:p>
          <a:endParaRPr lang="tr-TR"/>
        </a:p>
      </dgm:t>
    </dgm:pt>
    <dgm:pt modelId="{4C086E90-3969-463C-9698-6EB80814ECF1}" type="sibTrans" cxnId="{B6CF45A2-0A8B-4A2B-B6CB-C137E1E2DDA0}">
      <dgm:prSet/>
      <dgm:spPr/>
      <dgm:t>
        <a:bodyPr/>
        <a:lstStyle/>
        <a:p>
          <a:endParaRPr lang="tr-TR"/>
        </a:p>
      </dgm:t>
    </dgm:pt>
    <dgm:pt modelId="{3240F507-2703-4104-A0D3-932A09AE7667}" type="pres">
      <dgm:prSet presAssocID="{813B6832-E578-4D28-BA7E-BD6B86AF34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93BA21B-925D-497D-BFA8-A5200FDE199B}" type="pres">
      <dgm:prSet presAssocID="{89B89683-B4E2-41C2-9575-EB2892B4B4EF}" presName="linNode" presStyleCnt="0"/>
      <dgm:spPr/>
    </dgm:pt>
    <dgm:pt modelId="{5FCE6FB1-FD7A-4EB3-85C4-7295766BA49C}" type="pres">
      <dgm:prSet presAssocID="{89B89683-B4E2-41C2-9575-EB2892B4B4EF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4D262C-CD86-45FC-A84F-90C5E515BF19}" type="pres">
      <dgm:prSet presAssocID="{4A470142-AED3-4859-899A-DA4D3AC642D6}" presName="sp" presStyleCnt="0"/>
      <dgm:spPr/>
    </dgm:pt>
    <dgm:pt modelId="{5BEC4346-6C4F-44E8-B72A-5B61DEDD8BA8}" type="pres">
      <dgm:prSet presAssocID="{F0D7504C-C78A-4D2B-B4E2-C3C40EFAE1D8}" presName="linNode" presStyleCnt="0"/>
      <dgm:spPr/>
    </dgm:pt>
    <dgm:pt modelId="{5A26C1B0-0B20-4557-BE5C-D57799524E95}" type="pres">
      <dgm:prSet presAssocID="{F0D7504C-C78A-4D2B-B4E2-C3C40EFAE1D8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A457C64-91CC-4D17-AA1B-EDE9867E0574}" type="pres">
      <dgm:prSet presAssocID="{EBE237B2-D17B-40E9-ADA0-6C20998E4DCC}" presName="sp" presStyleCnt="0"/>
      <dgm:spPr/>
    </dgm:pt>
    <dgm:pt modelId="{D5D1207F-CA23-40B9-A290-AC076AD329F5}" type="pres">
      <dgm:prSet presAssocID="{F2014693-D66A-4145-826B-E1D9C0A1C3C3}" presName="linNode" presStyleCnt="0"/>
      <dgm:spPr/>
    </dgm:pt>
    <dgm:pt modelId="{1147E909-CA67-4F70-84F3-5F06557DFA90}" type="pres">
      <dgm:prSet presAssocID="{F2014693-D66A-4145-826B-E1D9C0A1C3C3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EA32CC-7E68-495D-B49C-91B13CD5E2A3}" type="pres">
      <dgm:prSet presAssocID="{21709F29-BBBE-4021-9AD3-C82BEF6C2D19}" presName="sp" presStyleCnt="0"/>
      <dgm:spPr/>
    </dgm:pt>
    <dgm:pt modelId="{18CA40E6-3CA9-4725-A42F-0556D4E0A14B}" type="pres">
      <dgm:prSet presAssocID="{9980113D-DEE7-4E0D-85B1-8BCAD2BAF2CA}" presName="linNode" presStyleCnt="0"/>
      <dgm:spPr/>
    </dgm:pt>
    <dgm:pt modelId="{77F9E3DA-7E13-47A8-9DC7-55F8C45104D8}" type="pres">
      <dgm:prSet presAssocID="{9980113D-DEE7-4E0D-85B1-8BCAD2BAF2CA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159CDC-22BD-41F0-895A-96223FCCD87B}" type="pres">
      <dgm:prSet presAssocID="{DB91DD88-BF96-4759-BEE7-3DE9C9FC8943}" presName="sp" presStyleCnt="0"/>
      <dgm:spPr/>
    </dgm:pt>
    <dgm:pt modelId="{BE01C9E5-994B-403F-9727-FDBD85F50AC6}" type="pres">
      <dgm:prSet presAssocID="{C18783D6-1069-4C47-B5ED-5F7767715E98}" presName="linNode" presStyleCnt="0"/>
      <dgm:spPr/>
    </dgm:pt>
    <dgm:pt modelId="{03D61E34-6878-41E1-9F8D-AC4C46E881BE}" type="pres">
      <dgm:prSet presAssocID="{C18783D6-1069-4C47-B5ED-5F7767715E98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1A9E96E-E291-4C3F-8A9B-BFE2DFCCFD8F}" type="presOf" srcId="{9980113D-DEE7-4E0D-85B1-8BCAD2BAF2CA}" destId="{77F9E3DA-7E13-47A8-9DC7-55F8C45104D8}" srcOrd="0" destOrd="0" presId="urn:microsoft.com/office/officeart/2005/8/layout/vList5"/>
    <dgm:cxn modelId="{D324B9D4-106B-447D-BE8C-D806D86AFAD0}" srcId="{813B6832-E578-4D28-BA7E-BD6B86AF34BC}" destId="{F0D7504C-C78A-4D2B-B4E2-C3C40EFAE1D8}" srcOrd="1" destOrd="0" parTransId="{BBA24889-89D8-4540-AC2A-54682E52CB61}" sibTransId="{EBE237B2-D17B-40E9-ADA0-6C20998E4DCC}"/>
    <dgm:cxn modelId="{602D20C8-8706-4F54-B14B-D322FE3A9C36}" srcId="{813B6832-E578-4D28-BA7E-BD6B86AF34BC}" destId="{F2014693-D66A-4145-826B-E1D9C0A1C3C3}" srcOrd="2" destOrd="0" parTransId="{A2204CFA-A22F-422D-AB32-FF7E53D699FF}" sibTransId="{21709F29-BBBE-4021-9AD3-C82BEF6C2D19}"/>
    <dgm:cxn modelId="{9620BD03-CABD-4F4D-8420-882DE1B9F4E0}" srcId="{813B6832-E578-4D28-BA7E-BD6B86AF34BC}" destId="{89B89683-B4E2-41C2-9575-EB2892B4B4EF}" srcOrd="0" destOrd="0" parTransId="{C0316431-B24D-4E89-A31C-4B649C896ECE}" sibTransId="{4A470142-AED3-4859-899A-DA4D3AC642D6}"/>
    <dgm:cxn modelId="{38D4462A-5ED1-4D06-88A4-89B8D9B94212}" type="presOf" srcId="{813B6832-E578-4D28-BA7E-BD6B86AF34BC}" destId="{3240F507-2703-4104-A0D3-932A09AE7667}" srcOrd="0" destOrd="0" presId="urn:microsoft.com/office/officeart/2005/8/layout/vList5"/>
    <dgm:cxn modelId="{B6CF45A2-0A8B-4A2B-B6CB-C137E1E2DDA0}" srcId="{813B6832-E578-4D28-BA7E-BD6B86AF34BC}" destId="{C18783D6-1069-4C47-B5ED-5F7767715E98}" srcOrd="4" destOrd="0" parTransId="{D9C73C25-5297-496E-9660-DB0AE4A04C97}" sibTransId="{4C086E90-3969-463C-9698-6EB80814ECF1}"/>
    <dgm:cxn modelId="{A2313C52-4648-4D12-AFA8-3BCA43AE657A}" type="presOf" srcId="{89B89683-B4E2-41C2-9575-EB2892B4B4EF}" destId="{5FCE6FB1-FD7A-4EB3-85C4-7295766BA49C}" srcOrd="0" destOrd="0" presId="urn:microsoft.com/office/officeart/2005/8/layout/vList5"/>
    <dgm:cxn modelId="{C44678C7-C1DD-4C42-86CB-CF6F621761F3}" srcId="{813B6832-E578-4D28-BA7E-BD6B86AF34BC}" destId="{9980113D-DEE7-4E0D-85B1-8BCAD2BAF2CA}" srcOrd="3" destOrd="0" parTransId="{6CD152AD-73E9-47BF-BC92-7AE5A1D722D6}" sibTransId="{DB91DD88-BF96-4759-BEE7-3DE9C9FC8943}"/>
    <dgm:cxn modelId="{61CB59B5-C156-479E-B554-CF6EE89208D5}" type="presOf" srcId="{F0D7504C-C78A-4D2B-B4E2-C3C40EFAE1D8}" destId="{5A26C1B0-0B20-4557-BE5C-D57799524E95}" srcOrd="0" destOrd="0" presId="urn:microsoft.com/office/officeart/2005/8/layout/vList5"/>
    <dgm:cxn modelId="{3E114399-A0AB-493B-BE5A-76D8C8A080B2}" type="presOf" srcId="{C18783D6-1069-4C47-B5ED-5F7767715E98}" destId="{03D61E34-6878-41E1-9F8D-AC4C46E881BE}" srcOrd="0" destOrd="0" presId="urn:microsoft.com/office/officeart/2005/8/layout/vList5"/>
    <dgm:cxn modelId="{898D1C78-384C-4E4E-9C0A-4881B3D27CF7}" type="presOf" srcId="{F2014693-D66A-4145-826B-E1D9C0A1C3C3}" destId="{1147E909-CA67-4F70-84F3-5F06557DFA90}" srcOrd="0" destOrd="0" presId="urn:microsoft.com/office/officeart/2005/8/layout/vList5"/>
    <dgm:cxn modelId="{6CF6C030-79E9-4585-95BF-7E7441AF9817}" type="presParOf" srcId="{3240F507-2703-4104-A0D3-932A09AE7667}" destId="{993BA21B-925D-497D-BFA8-A5200FDE199B}" srcOrd="0" destOrd="0" presId="urn:microsoft.com/office/officeart/2005/8/layout/vList5"/>
    <dgm:cxn modelId="{FACA6F94-7BE5-4524-A69B-52048FF94449}" type="presParOf" srcId="{993BA21B-925D-497D-BFA8-A5200FDE199B}" destId="{5FCE6FB1-FD7A-4EB3-85C4-7295766BA49C}" srcOrd="0" destOrd="0" presId="urn:microsoft.com/office/officeart/2005/8/layout/vList5"/>
    <dgm:cxn modelId="{45678306-B3E8-4243-BCAC-57370A97EEBD}" type="presParOf" srcId="{3240F507-2703-4104-A0D3-932A09AE7667}" destId="{E54D262C-CD86-45FC-A84F-90C5E515BF19}" srcOrd="1" destOrd="0" presId="urn:microsoft.com/office/officeart/2005/8/layout/vList5"/>
    <dgm:cxn modelId="{8153C200-363A-42D7-9157-9FF0C93937FE}" type="presParOf" srcId="{3240F507-2703-4104-A0D3-932A09AE7667}" destId="{5BEC4346-6C4F-44E8-B72A-5B61DEDD8BA8}" srcOrd="2" destOrd="0" presId="urn:microsoft.com/office/officeart/2005/8/layout/vList5"/>
    <dgm:cxn modelId="{7067AFAC-5D7A-401E-A021-4C80D40AF1FE}" type="presParOf" srcId="{5BEC4346-6C4F-44E8-B72A-5B61DEDD8BA8}" destId="{5A26C1B0-0B20-4557-BE5C-D57799524E95}" srcOrd="0" destOrd="0" presId="urn:microsoft.com/office/officeart/2005/8/layout/vList5"/>
    <dgm:cxn modelId="{8556D82F-70B4-48A9-ACBB-D8F46D03262B}" type="presParOf" srcId="{3240F507-2703-4104-A0D3-932A09AE7667}" destId="{9A457C64-91CC-4D17-AA1B-EDE9867E0574}" srcOrd="3" destOrd="0" presId="urn:microsoft.com/office/officeart/2005/8/layout/vList5"/>
    <dgm:cxn modelId="{FB7FC2BC-3AC3-4F70-B327-221D3CE4AF02}" type="presParOf" srcId="{3240F507-2703-4104-A0D3-932A09AE7667}" destId="{D5D1207F-CA23-40B9-A290-AC076AD329F5}" srcOrd="4" destOrd="0" presId="urn:microsoft.com/office/officeart/2005/8/layout/vList5"/>
    <dgm:cxn modelId="{11FB447C-476B-4161-A9E8-70AE03CFB87E}" type="presParOf" srcId="{D5D1207F-CA23-40B9-A290-AC076AD329F5}" destId="{1147E909-CA67-4F70-84F3-5F06557DFA90}" srcOrd="0" destOrd="0" presId="urn:microsoft.com/office/officeart/2005/8/layout/vList5"/>
    <dgm:cxn modelId="{94D746F1-7E16-46BB-969B-1B7583348B0F}" type="presParOf" srcId="{3240F507-2703-4104-A0D3-932A09AE7667}" destId="{CEEA32CC-7E68-495D-B49C-91B13CD5E2A3}" srcOrd="5" destOrd="0" presId="urn:microsoft.com/office/officeart/2005/8/layout/vList5"/>
    <dgm:cxn modelId="{C9B1E2EA-7DAD-4980-B74B-0B06EC4137EC}" type="presParOf" srcId="{3240F507-2703-4104-A0D3-932A09AE7667}" destId="{18CA40E6-3CA9-4725-A42F-0556D4E0A14B}" srcOrd="6" destOrd="0" presId="urn:microsoft.com/office/officeart/2005/8/layout/vList5"/>
    <dgm:cxn modelId="{FE80D4D7-CF15-4705-8FE7-8153EC9CBCA7}" type="presParOf" srcId="{18CA40E6-3CA9-4725-A42F-0556D4E0A14B}" destId="{77F9E3DA-7E13-47A8-9DC7-55F8C45104D8}" srcOrd="0" destOrd="0" presId="urn:microsoft.com/office/officeart/2005/8/layout/vList5"/>
    <dgm:cxn modelId="{7C0A3D53-9D7F-4011-A1A8-50DB36DD4E76}" type="presParOf" srcId="{3240F507-2703-4104-A0D3-932A09AE7667}" destId="{3D159CDC-22BD-41F0-895A-96223FCCD87B}" srcOrd="7" destOrd="0" presId="urn:microsoft.com/office/officeart/2005/8/layout/vList5"/>
    <dgm:cxn modelId="{6C6CF0F0-E930-413F-9B47-ABFEC542EE6E}" type="presParOf" srcId="{3240F507-2703-4104-A0D3-932A09AE7667}" destId="{BE01C9E5-994B-403F-9727-FDBD85F50AC6}" srcOrd="8" destOrd="0" presId="urn:microsoft.com/office/officeart/2005/8/layout/vList5"/>
    <dgm:cxn modelId="{5DC88410-B87C-4EC6-B86C-BFCD99F7B33D}" type="presParOf" srcId="{BE01C9E5-994B-403F-9727-FDBD85F50AC6}" destId="{03D61E34-6878-41E1-9F8D-AC4C46E881B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95B9DB-8E87-4016-B96B-8B2BF947B1F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422709C-F2A4-44E2-A51F-4635B4E1656A}">
      <dgm:prSet/>
      <dgm:spPr/>
      <dgm:t>
        <a:bodyPr/>
        <a:lstStyle/>
        <a:p>
          <a:pPr rtl="0"/>
          <a:endParaRPr lang="tr-TR" dirty="0"/>
        </a:p>
      </dgm:t>
    </dgm:pt>
    <dgm:pt modelId="{9892699F-8DBA-46C9-8DF2-95F4B8F9394A}" type="parTrans" cxnId="{7E5EE6BB-9D4F-498D-9995-EA11B5AA4D88}">
      <dgm:prSet/>
      <dgm:spPr/>
      <dgm:t>
        <a:bodyPr/>
        <a:lstStyle/>
        <a:p>
          <a:endParaRPr lang="tr-TR"/>
        </a:p>
      </dgm:t>
    </dgm:pt>
    <dgm:pt modelId="{14DB4934-1FBF-4C70-808D-5632B4AD87A8}" type="sibTrans" cxnId="{7E5EE6BB-9D4F-498D-9995-EA11B5AA4D88}">
      <dgm:prSet/>
      <dgm:spPr/>
      <dgm:t>
        <a:bodyPr/>
        <a:lstStyle/>
        <a:p>
          <a:endParaRPr lang="tr-TR"/>
        </a:p>
      </dgm:t>
    </dgm:pt>
    <dgm:pt modelId="{06A70B8A-688B-4F39-AAE3-A916E4328D7C}">
      <dgm:prSet/>
      <dgm:spPr/>
      <dgm:t>
        <a:bodyPr/>
        <a:lstStyle/>
        <a:p>
          <a:pPr rtl="0"/>
          <a:r>
            <a:rPr lang="tr-TR" dirty="0" err="1" smtClean="0">
              <a:solidFill>
                <a:schemeClr val="accent2"/>
              </a:solidFill>
            </a:rPr>
            <a:t>Slg</a:t>
          </a:r>
          <a:r>
            <a:rPr lang="tr-TR" dirty="0" smtClean="0">
              <a:solidFill>
                <a:schemeClr val="accent2"/>
              </a:solidFill>
            </a:rPr>
            <a:t> A </a:t>
          </a:r>
          <a:r>
            <a:rPr lang="tr-TR" dirty="0" smtClean="0"/>
            <a:t>      E. </a:t>
          </a:r>
          <a:r>
            <a:rPr lang="tr-TR" dirty="0" err="1" smtClean="0"/>
            <a:t>coli</a:t>
          </a:r>
          <a:r>
            <a:rPr lang="tr-TR" dirty="0" smtClean="0"/>
            <a:t>, C. </a:t>
          </a:r>
          <a:r>
            <a:rPr lang="tr-TR" dirty="0" err="1" smtClean="0"/>
            <a:t>tetani</a:t>
          </a:r>
          <a:r>
            <a:rPr lang="tr-TR" dirty="0" smtClean="0"/>
            <a:t>, C. </a:t>
          </a:r>
          <a:r>
            <a:rPr lang="tr-TR" dirty="0" err="1" smtClean="0"/>
            <a:t>diphteriae</a:t>
          </a:r>
          <a:r>
            <a:rPr lang="tr-TR" dirty="0" smtClean="0"/>
            <a:t>,  D. </a:t>
          </a:r>
          <a:r>
            <a:rPr lang="tr-TR" dirty="0" err="1" smtClean="0"/>
            <a:t>pneumonia</a:t>
          </a:r>
          <a:r>
            <a:rPr lang="tr-TR" dirty="0" smtClean="0"/>
            <a:t>, </a:t>
          </a:r>
          <a:r>
            <a:rPr lang="tr-TR" dirty="0" err="1" smtClean="0"/>
            <a:t>Salmonella</a:t>
          </a:r>
          <a:r>
            <a:rPr lang="tr-TR" dirty="0" smtClean="0"/>
            <a:t>, </a:t>
          </a:r>
          <a:r>
            <a:rPr lang="tr-TR" dirty="0" err="1" smtClean="0"/>
            <a:t>Shigella</a:t>
          </a:r>
          <a:r>
            <a:rPr lang="tr-TR" dirty="0" smtClean="0"/>
            <a:t> </a:t>
          </a:r>
          <a:endParaRPr lang="tr-TR" dirty="0"/>
        </a:p>
      </dgm:t>
    </dgm:pt>
    <dgm:pt modelId="{5C540112-9DF6-4C2E-ADC3-457520AE1906}" type="parTrans" cxnId="{ECC53CEB-0AA8-4143-B437-79316F87AD76}">
      <dgm:prSet/>
      <dgm:spPr/>
      <dgm:t>
        <a:bodyPr/>
        <a:lstStyle/>
        <a:p>
          <a:endParaRPr lang="tr-TR"/>
        </a:p>
      </dgm:t>
    </dgm:pt>
    <dgm:pt modelId="{266E8A5D-00FC-40ED-A4CA-607A4DBDA70D}" type="sibTrans" cxnId="{ECC53CEB-0AA8-4143-B437-79316F87AD76}">
      <dgm:prSet/>
      <dgm:spPr/>
      <dgm:t>
        <a:bodyPr/>
        <a:lstStyle/>
        <a:p>
          <a:endParaRPr lang="tr-TR"/>
        </a:p>
      </dgm:t>
    </dgm:pt>
    <dgm:pt modelId="{E1CF2271-6D6E-4477-9CB0-4D8C92AB0359}">
      <dgm:prSet/>
      <dgm:spPr/>
      <dgm:t>
        <a:bodyPr/>
        <a:lstStyle/>
        <a:p>
          <a:pPr rtl="0"/>
          <a:r>
            <a:rPr lang="tr-TR" dirty="0" err="1" smtClean="0">
              <a:solidFill>
                <a:schemeClr val="accent2"/>
              </a:solidFill>
            </a:rPr>
            <a:t>Bifudus</a:t>
          </a:r>
          <a:r>
            <a:rPr lang="tr-TR" dirty="0" smtClean="0">
              <a:solidFill>
                <a:schemeClr val="accent2"/>
              </a:solidFill>
            </a:rPr>
            <a:t> faktör     </a:t>
          </a:r>
          <a:r>
            <a:rPr lang="tr-TR" dirty="0" err="1" smtClean="0"/>
            <a:t>Entero</a:t>
          </a:r>
          <a:r>
            <a:rPr lang="tr-TR" dirty="0" smtClean="0"/>
            <a:t> bakteriler </a:t>
          </a:r>
          <a:endParaRPr lang="tr-TR" dirty="0"/>
        </a:p>
      </dgm:t>
    </dgm:pt>
    <dgm:pt modelId="{08693323-A2C8-4179-A728-41412E47943E}" type="parTrans" cxnId="{01669F75-CCD2-47B5-AA5E-4A947E3FC5E1}">
      <dgm:prSet/>
      <dgm:spPr/>
      <dgm:t>
        <a:bodyPr/>
        <a:lstStyle/>
        <a:p>
          <a:endParaRPr lang="tr-TR"/>
        </a:p>
      </dgm:t>
    </dgm:pt>
    <dgm:pt modelId="{687CF491-FDD1-47A4-AC7D-47023D29EEE2}" type="sibTrans" cxnId="{01669F75-CCD2-47B5-AA5E-4A947E3FC5E1}">
      <dgm:prSet/>
      <dgm:spPr/>
      <dgm:t>
        <a:bodyPr/>
        <a:lstStyle/>
        <a:p>
          <a:endParaRPr lang="tr-TR"/>
        </a:p>
      </dgm:t>
    </dgm:pt>
    <dgm:pt modelId="{59B0BCE6-3C42-4A24-98DB-CF106430D7AE}">
      <dgm:prSet/>
      <dgm:spPr/>
      <dgm:t>
        <a:bodyPr/>
        <a:lstStyle/>
        <a:p>
          <a:pPr rtl="0"/>
          <a:r>
            <a:rPr lang="tr-TR" dirty="0" err="1" smtClean="0"/>
            <a:t>Laktoferrin</a:t>
          </a:r>
          <a:r>
            <a:rPr lang="tr-TR" dirty="0" smtClean="0"/>
            <a:t>      E. </a:t>
          </a:r>
          <a:r>
            <a:rPr lang="tr-TR" dirty="0" err="1" smtClean="0"/>
            <a:t>coli</a:t>
          </a:r>
          <a:r>
            <a:rPr lang="tr-TR" dirty="0" smtClean="0"/>
            <a:t>, C. </a:t>
          </a:r>
          <a:r>
            <a:rPr lang="tr-TR" dirty="0" err="1" smtClean="0"/>
            <a:t>Albicans</a:t>
          </a:r>
          <a:endParaRPr lang="tr-TR" dirty="0"/>
        </a:p>
      </dgm:t>
    </dgm:pt>
    <dgm:pt modelId="{575D5EC7-6479-4EB1-A28C-9B1B97C33F8E}" type="parTrans" cxnId="{F132FBB3-B90D-46E1-9419-643503CE6AF1}">
      <dgm:prSet/>
      <dgm:spPr/>
      <dgm:t>
        <a:bodyPr/>
        <a:lstStyle/>
        <a:p>
          <a:endParaRPr lang="tr-TR"/>
        </a:p>
      </dgm:t>
    </dgm:pt>
    <dgm:pt modelId="{19C5BA55-9851-45C5-A7BD-CD72DCEB8048}" type="sibTrans" cxnId="{F132FBB3-B90D-46E1-9419-643503CE6AF1}">
      <dgm:prSet/>
      <dgm:spPr/>
      <dgm:t>
        <a:bodyPr/>
        <a:lstStyle/>
        <a:p>
          <a:endParaRPr lang="tr-TR"/>
        </a:p>
      </dgm:t>
    </dgm:pt>
    <dgm:pt modelId="{B41901BE-4D51-4DF6-A6BC-32C2A9D68B00}">
      <dgm:prSet/>
      <dgm:spPr/>
      <dgm:t>
        <a:bodyPr/>
        <a:lstStyle/>
        <a:p>
          <a:pPr rtl="0"/>
          <a:r>
            <a:rPr lang="tr-TR" dirty="0" err="1" smtClean="0">
              <a:solidFill>
                <a:schemeClr val="accent2"/>
              </a:solidFill>
            </a:rPr>
            <a:t>Lizozim</a:t>
          </a:r>
          <a:r>
            <a:rPr lang="tr-TR" dirty="0" smtClean="0">
              <a:solidFill>
                <a:schemeClr val="accent2"/>
              </a:solidFill>
            </a:rPr>
            <a:t> </a:t>
          </a:r>
          <a:r>
            <a:rPr lang="tr-TR" dirty="0" smtClean="0"/>
            <a:t>      E. </a:t>
          </a:r>
          <a:r>
            <a:rPr lang="tr-TR" dirty="0" err="1" smtClean="0"/>
            <a:t>coli</a:t>
          </a:r>
          <a:r>
            <a:rPr lang="tr-TR" dirty="0" smtClean="0"/>
            <a:t>, </a:t>
          </a:r>
          <a:r>
            <a:rPr lang="tr-TR" dirty="0" err="1" smtClean="0"/>
            <a:t>Salmonella</a:t>
          </a:r>
          <a:r>
            <a:rPr lang="tr-TR" dirty="0" smtClean="0"/>
            <a:t> </a:t>
          </a:r>
          <a:endParaRPr lang="tr-TR" dirty="0"/>
        </a:p>
      </dgm:t>
    </dgm:pt>
    <dgm:pt modelId="{E06E7443-12B8-4B31-8147-21D6F9D1609C}" type="parTrans" cxnId="{B012C94C-700D-4231-8A78-07682282B1E1}">
      <dgm:prSet/>
      <dgm:spPr/>
      <dgm:t>
        <a:bodyPr/>
        <a:lstStyle/>
        <a:p>
          <a:endParaRPr lang="tr-TR"/>
        </a:p>
      </dgm:t>
    </dgm:pt>
    <dgm:pt modelId="{8B06A933-C0A2-4805-9403-985DB7647492}" type="sibTrans" cxnId="{B012C94C-700D-4231-8A78-07682282B1E1}">
      <dgm:prSet/>
      <dgm:spPr/>
      <dgm:t>
        <a:bodyPr/>
        <a:lstStyle/>
        <a:p>
          <a:endParaRPr lang="tr-TR"/>
        </a:p>
      </dgm:t>
    </dgm:pt>
    <dgm:pt modelId="{90767330-6B76-49CA-88F3-82F80A7C3B71}">
      <dgm:prSet/>
      <dgm:spPr/>
      <dgm:t>
        <a:bodyPr/>
        <a:lstStyle/>
        <a:p>
          <a:pPr rtl="0"/>
          <a:r>
            <a:rPr lang="tr-TR" dirty="0" smtClean="0">
              <a:solidFill>
                <a:schemeClr val="accent2"/>
              </a:solidFill>
            </a:rPr>
            <a:t>Lipitler (doymamış yağlar)    </a:t>
          </a:r>
          <a:r>
            <a:rPr lang="tr-TR" dirty="0" smtClean="0"/>
            <a:t>  S. </a:t>
          </a:r>
          <a:r>
            <a:rPr lang="tr-TR" dirty="0" err="1" smtClean="0"/>
            <a:t>aureus</a:t>
          </a:r>
          <a:r>
            <a:rPr lang="tr-TR" dirty="0" smtClean="0"/>
            <a:t> </a:t>
          </a:r>
          <a:endParaRPr lang="tr-TR" dirty="0"/>
        </a:p>
      </dgm:t>
    </dgm:pt>
    <dgm:pt modelId="{50D04C09-3429-467A-896E-21486C5B503E}" type="parTrans" cxnId="{E1BC9F9D-FD20-4E8B-93B8-890C437E4D1D}">
      <dgm:prSet/>
      <dgm:spPr/>
      <dgm:t>
        <a:bodyPr/>
        <a:lstStyle/>
        <a:p>
          <a:endParaRPr lang="tr-TR"/>
        </a:p>
      </dgm:t>
    </dgm:pt>
    <dgm:pt modelId="{36A503C2-A5FF-4442-8E70-E9550D054106}" type="sibTrans" cxnId="{E1BC9F9D-FD20-4E8B-93B8-890C437E4D1D}">
      <dgm:prSet/>
      <dgm:spPr/>
      <dgm:t>
        <a:bodyPr/>
        <a:lstStyle/>
        <a:p>
          <a:endParaRPr lang="tr-TR"/>
        </a:p>
      </dgm:t>
    </dgm:pt>
    <dgm:pt modelId="{0C5A5F43-13F6-4421-9D5B-6236322A4DB8}">
      <dgm:prSet/>
      <dgm:spPr/>
      <dgm:t>
        <a:bodyPr/>
        <a:lstStyle/>
        <a:p>
          <a:pPr rtl="0"/>
          <a:r>
            <a:rPr lang="tr-TR" dirty="0" smtClean="0">
              <a:solidFill>
                <a:schemeClr val="accent2"/>
              </a:solidFill>
            </a:rPr>
            <a:t>Hücreler </a:t>
          </a:r>
          <a:r>
            <a:rPr lang="tr-TR" dirty="0" smtClean="0"/>
            <a:t>      Fagositozla. E. </a:t>
          </a:r>
          <a:r>
            <a:rPr lang="tr-TR" dirty="0" err="1" smtClean="0"/>
            <a:t>coli</a:t>
          </a:r>
          <a:r>
            <a:rPr lang="tr-TR" dirty="0" smtClean="0"/>
            <a:t>, C. </a:t>
          </a:r>
          <a:r>
            <a:rPr lang="tr-TR" dirty="0" err="1" smtClean="0"/>
            <a:t>albicans</a:t>
          </a:r>
          <a:r>
            <a:rPr lang="tr-TR" dirty="0" smtClean="0"/>
            <a:t>   </a:t>
          </a:r>
          <a:endParaRPr lang="tr-TR" dirty="0"/>
        </a:p>
      </dgm:t>
    </dgm:pt>
    <dgm:pt modelId="{0A4CAC95-3D58-4F48-9343-73D7D58F12D1}" type="parTrans" cxnId="{6BB3AE66-AEBB-4D61-AC88-C6B415D185E5}">
      <dgm:prSet/>
      <dgm:spPr/>
      <dgm:t>
        <a:bodyPr/>
        <a:lstStyle/>
        <a:p>
          <a:endParaRPr lang="tr-TR"/>
        </a:p>
      </dgm:t>
    </dgm:pt>
    <dgm:pt modelId="{67205CA4-363F-4B7C-B1C9-E308E2F363E5}" type="sibTrans" cxnId="{6BB3AE66-AEBB-4D61-AC88-C6B415D185E5}">
      <dgm:prSet/>
      <dgm:spPr/>
      <dgm:t>
        <a:bodyPr/>
        <a:lstStyle/>
        <a:p>
          <a:endParaRPr lang="tr-TR"/>
        </a:p>
      </dgm:t>
    </dgm:pt>
    <dgm:pt modelId="{F4049735-4BDA-45EE-A85A-00DA25695275}" type="pres">
      <dgm:prSet presAssocID="{0995B9DB-8E87-4016-B96B-8B2BF947B1F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BBAB156-E9D4-4CEB-AB90-3E42228F9F6A}" type="pres">
      <dgm:prSet presAssocID="{9422709C-F2A4-44E2-A51F-4635B4E1656A}" presName="circ1" presStyleLbl="vennNode1" presStyleIdx="0" presStyleCnt="7"/>
      <dgm:spPr/>
    </dgm:pt>
    <dgm:pt modelId="{359CA862-6A1A-4CC1-8F40-FA31A68B3883}" type="pres">
      <dgm:prSet presAssocID="{9422709C-F2A4-44E2-A51F-4635B4E1656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7DFE29-0A9C-4691-9FD7-9284E22E2047}" type="pres">
      <dgm:prSet presAssocID="{06A70B8A-688B-4F39-AAE3-A916E4328D7C}" presName="circ2" presStyleLbl="vennNode1" presStyleIdx="1" presStyleCnt="7"/>
      <dgm:spPr/>
    </dgm:pt>
    <dgm:pt modelId="{78EB72DF-BA11-4BD7-A060-EDECFB9F7ECA}" type="pres">
      <dgm:prSet presAssocID="{06A70B8A-688B-4F39-AAE3-A916E4328D7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135953-728D-4F2A-9E6A-C058B17488F3}" type="pres">
      <dgm:prSet presAssocID="{E1CF2271-6D6E-4477-9CB0-4D8C92AB0359}" presName="circ3" presStyleLbl="vennNode1" presStyleIdx="2" presStyleCnt="7"/>
      <dgm:spPr/>
    </dgm:pt>
    <dgm:pt modelId="{77304B2C-27BF-409B-862F-ADCB1511A960}" type="pres">
      <dgm:prSet presAssocID="{E1CF2271-6D6E-4477-9CB0-4D8C92AB035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7B72E3-3161-4563-85C7-64E60BE38B4A}" type="pres">
      <dgm:prSet presAssocID="{59B0BCE6-3C42-4A24-98DB-CF106430D7AE}" presName="circ4" presStyleLbl="vennNode1" presStyleIdx="3" presStyleCnt="7"/>
      <dgm:spPr/>
    </dgm:pt>
    <dgm:pt modelId="{80653A80-02A3-4599-AD4F-6208119DB77F}" type="pres">
      <dgm:prSet presAssocID="{59B0BCE6-3C42-4A24-98DB-CF106430D7AE}" presName="circ4Tx" presStyleLbl="revTx" presStyleIdx="0" presStyleCnt="0" custLinFactNeighborX="1995" custLinFactNeighborY="52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C5190B-A604-4B8A-9FEC-868FF3F388A1}" type="pres">
      <dgm:prSet presAssocID="{B41901BE-4D51-4DF6-A6BC-32C2A9D68B00}" presName="circ5" presStyleLbl="vennNode1" presStyleIdx="4" presStyleCnt="7"/>
      <dgm:spPr/>
    </dgm:pt>
    <dgm:pt modelId="{57E1CD35-43AD-4BFC-8A10-B3D7F502C5CC}" type="pres">
      <dgm:prSet presAssocID="{B41901BE-4D51-4DF6-A6BC-32C2A9D68B00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A487323-DB19-4B5C-A4C7-2BE47FCC704C}" type="pres">
      <dgm:prSet presAssocID="{90767330-6B76-49CA-88F3-82F80A7C3B71}" presName="circ6" presStyleLbl="vennNode1" presStyleIdx="5" presStyleCnt="7"/>
      <dgm:spPr/>
    </dgm:pt>
    <dgm:pt modelId="{33641AC8-0BAF-4EAD-A60D-406F288B3CAE}" type="pres">
      <dgm:prSet presAssocID="{90767330-6B76-49CA-88F3-82F80A7C3B71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7747AD-519E-403E-90D7-BC06013DEC1D}" type="pres">
      <dgm:prSet presAssocID="{0C5A5F43-13F6-4421-9D5B-6236322A4DB8}" presName="circ7" presStyleLbl="vennNode1" presStyleIdx="6" presStyleCnt="7"/>
      <dgm:spPr/>
    </dgm:pt>
    <dgm:pt modelId="{EC7AAF61-DF84-4478-9C38-94B537E0BEFA}" type="pres">
      <dgm:prSet presAssocID="{0C5A5F43-13F6-4421-9D5B-6236322A4DB8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93B0511-15E7-4264-8DF7-E6FDD258184A}" type="presOf" srcId="{E1CF2271-6D6E-4477-9CB0-4D8C92AB0359}" destId="{77304B2C-27BF-409B-862F-ADCB1511A960}" srcOrd="0" destOrd="0" presId="urn:microsoft.com/office/officeart/2005/8/layout/venn1"/>
    <dgm:cxn modelId="{2CD4CBD9-FC54-41F5-95A4-1E02F0D345BF}" type="presOf" srcId="{9422709C-F2A4-44E2-A51F-4635B4E1656A}" destId="{359CA862-6A1A-4CC1-8F40-FA31A68B3883}" srcOrd="0" destOrd="0" presId="urn:microsoft.com/office/officeart/2005/8/layout/venn1"/>
    <dgm:cxn modelId="{7E5EE6BB-9D4F-498D-9995-EA11B5AA4D88}" srcId="{0995B9DB-8E87-4016-B96B-8B2BF947B1FD}" destId="{9422709C-F2A4-44E2-A51F-4635B4E1656A}" srcOrd="0" destOrd="0" parTransId="{9892699F-8DBA-46C9-8DF2-95F4B8F9394A}" sibTransId="{14DB4934-1FBF-4C70-808D-5632B4AD87A8}"/>
    <dgm:cxn modelId="{6BB3AE66-AEBB-4D61-AC88-C6B415D185E5}" srcId="{0995B9DB-8E87-4016-B96B-8B2BF947B1FD}" destId="{0C5A5F43-13F6-4421-9D5B-6236322A4DB8}" srcOrd="6" destOrd="0" parTransId="{0A4CAC95-3D58-4F48-9343-73D7D58F12D1}" sibTransId="{67205CA4-363F-4B7C-B1C9-E308E2F363E5}"/>
    <dgm:cxn modelId="{EDDADD60-EE56-4219-B1DA-D82D972E3A98}" type="presOf" srcId="{B41901BE-4D51-4DF6-A6BC-32C2A9D68B00}" destId="{57E1CD35-43AD-4BFC-8A10-B3D7F502C5CC}" srcOrd="0" destOrd="0" presId="urn:microsoft.com/office/officeart/2005/8/layout/venn1"/>
    <dgm:cxn modelId="{B2BA274B-EF37-4C98-A71F-FA5D727EA090}" type="presOf" srcId="{59B0BCE6-3C42-4A24-98DB-CF106430D7AE}" destId="{80653A80-02A3-4599-AD4F-6208119DB77F}" srcOrd="0" destOrd="0" presId="urn:microsoft.com/office/officeart/2005/8/layout/venn1"/>
    <dgm:cxn modelId="{B012C94C-700D-4231-8A78-07682282B1E1}" srcId="{0995B9DB-8E87-4016-B96B-8B2BF947B1FD}" destId="{B41901BE-4D51-4DF6-A6BC-32C2A9D68B00}" srcOrd="4" destOrd="0" parTransId="{E06E7443-12B8-4B31-8147-21D6F9D1609C}" sibTransId="{8B06A933-C0A2-4805-9403-985DB7647492}"/>
    <dgm:cxn modelId="{669398D0-CFDF-4552-8BAF-86A23B846759}" type="presOf" srcId="{06A70B8A-688B-4F39-AAE3-A916E4328D7C}" destId="{78EB72DF-BA11-4BD7-A060-EDECFB9F7ECA}" srcOrd="0" destOrd="0" presId="urn:microsoft.com/office/officeart/2005/8/layout/venn1"/>
    <dgm:cxn modelId="{F132FBB3-B90D-46E1-9419-643503CE6AF1}" srcId="{0995B9DB-8E87-4016-B96B-8B2BF947B1FD}" destId="{59B0BCE6-3C42-4A24-98DB-CF106430D7AE}" srcOrd="3" destOrd="0" parTransId="{575D5EC7-6479-4EB1-A28C-9B1B97C33F8E}" sibTransId="{19C5BA55-9851-45C5-A7BD-CD72DCEB8048}"/>
    <dgm:cxn modelId="{A3912CEE-3150-4FFB-BA83-C4FEBA13B366}" type="presOf" srcId="{0C5A5F43-13F6-4421-9D5B-6236322A4DB8}" destId="{EC7AAF61-DF84-4478-9C38-94B537E0BEFA}" srcOrd="0" destOrd="0" presId="urn:microsoft.com/office/officeart/2005/8/layout/venn1"/>
    <dgm:cxn modelId="{01669F75-CCD2-47B5-AA5E-4A947E3FC5E1}" srcId="{0995B9DB-8E87-4016-B96B-8B2BF947B1FD}" destId="{E1CF2271-6D6E-4477-9CB0-4D8C92AB0359}" srcOrd="2" destOrd="0" parTransId="{08693323-A2C8-4179-A728-41412E47943E}" sibTransId="{687CF491-FDD1-47A4-AC7D-47023D29EEE2}"/>
    <dgm:cxn modelId="{77E8EE13-BD03-4328-8984-A5F9B222A63C}" type="presOf" srcId="{0995B9DB-8E87-4016-B96B-8B2BF947B1FD}" destId="{F4049735-4BDA-45EE-A85A-00DA25695275}" srcOrd="0" destOrd="0" presId="urn:microsoft.com/office/officeart/2005/8/layout/venn1"/>
    <dgm:cxn modelId="{ECC53CEB-0AA8-4143-B437-79316F87AD76}" srcId="{0995B9DB-8E87-4016-B96B-8B2BF947B1FD}" destId="{06A70B8A-688B-4F39-AAE3-A916E4328D7C}" srcOrd="1" destOrd="0" parTransId="{5C540112-9DF6-4C2E-ADC3-457520AE1906}" sibTransId="{266E8A5D-00FC-40ED-A4CA-607A4DBDA70D}"/>
    <dgm:cxn modelId="{35C925F6-D9D4-463A-9BBD-CAD60A7DF73F}" type="presOf" srcId="{90767330-6B76-49CA-88F3-82F80A7C3B71}" destId="{33641AC8-0BAF-4EAD-A60D-406F288B3CAE}" srcOrd="0" destOrd="0" presId="urn:microsoft.com/office/officeart/2005/8/layout/venn1"/>
    <dgm:cxn modelId="{E1BC9F9D-FD20-4E8B-93B8-890C437E4D1D}" srcId="{0995B9DB-8E87-4016-B96B-8B2BF947B1FD}" destId="{90767330-6B76-49CA-88F3-82F80A7C3B71}" srcOrd="5" destOrd="0" parTransId="{50D04C09-3429-467A-896E-21486C5B503E}" sibTransId="{36A503C2-A5FF-4442-8E70-E9550D054106}"/>
    <dgm:cxn modelId="{97B4352E-976F-4FF9-A040-B958386B2A2F}" type="presParOf" srcId="{F4049735-4BDA-45EE-A85A-00DA25695275}" destId="{8BBAB156-E9D4-4CEB-AB90-3E42228F9F6A}" srcOrd="0" destOrd="0" presId="urn:microsoft.com/office/officeart/2005/8/layout/venn1"/>
    <dgm:cxn modelId="{7E50B0A7-8A04-45AE-84CF-70BC24CCAB49}" type="presParOf" srcId="{F4049735-4BDA-45EE-A85A-00DA25695275}" destId="{359CA862-6A1A-4CC1-8F40-FA31A68B3883}" srcOrd="1" destOrd="0" presId="urn:microsoft.com/office/officeart/2005/8/layout/venn1"/>
    <dgm:cxn modelId="{8D5CB15B-BCB1-4981-A902-D67D38A6FC10}" type="presParOf" srcId="{F4049735-4BDA-45EE-A85A-00DA25695275}" destId="{E57DFE29-0A9C-4691-9FD7-9284E22E2047}" srcOrd="2" destOrd="0" presId="urn:microsoft.com/office/officeart/2005/8/layout/venn1"/>
    <dgm:cxn modelId="{1D6A5B83-3CAA-4430-BED5-FED3D3CE892E}" type="presParOf" srcId="{F4049735-4BDA-45EE-A85A-00DA25695275}" destId="{78EB72DF-BA11-4BD7-A060-EDECFB9F7ECA}" srcOrd="3" destOrd="0" presId="urn:microsoft.com/office/officeart/2005/8/layout/venn1"/>
    <dgm:cxn modelId="{CC99D23E-C135-4F54-9708-B8C8439F155D}" type="presParOf" srcId="{F4049735-4BDA-45EE-A85A-00DA25695275}" destId="{32135953-728D-4F2A-9E6A-C058B17488F3}" srcOrd="4" destOrd="0" presId="urn:microsoft.com/office/officeart/2005/8/layout/venn1"/>
    <dgm:cxn modelId="{266C54D5-D640-4611-BCB6-C29FA12E726C}" type="presParOf" srcId="{F4049735-4BDA-45EE-A85A-00DA25695275}" destId="{77304B2C-27BF-409B-862F-ADCB1511A960}" srcOrd="5" destOrd="0" presId="urn:microsoft.com/office/officeart/2005/8/layout/venn1"/>
    <dgm:cxn modelId="{6068758D-179D-4329-9EE5-8778B9F6633F}" type="presParOf" srcId="{F4049735-4BDA-45EE-A85A-00DA25695275}" destId="{327B72E3-3161-4563-85C7-64E60BE38B4A}" srcOrd="6" destOrd="0" presId="urn:microsoft.com/office/officeart/2005/8/layout/venn1"/>
    <dgm:cxn modelId="{984774C9-92E5-41A2-8679-B840B6978B9E}" type="presParOf" srcId="{F4049735-4BDA-45EE-A85A-00DA25695275}" destId="{80653A80-02A3-4599-AD4F-6208119DB77F}" srcOrd="7" destOrd="0" presId="urn:microsoft.com/office/officeart/2005/8/layout/venn1"/>
    <dgm:cxn modelId="{28080E69-5812-4655-998F-F795061F6424}" type="presParOf" srcId="{F4049735-4BDA-45EE-A85A-00DA25695275}" destId="{9EC5190B-A604-4B8A-9FEC-868FF3F388A1}" srcOrd="8" destOrd="0" presId="urn:microsoft.com/office/officeart/2005/8/layout/venn1"/>
    <dgm:cxn modelId="{256F7FB8-BD21-43F3-AD05-751ABE02FB00}" type="presParOf" srcId="{F4049735-4BDA-45EE-A85A-00DA25695275}" destId="{57E1CD35-43AD-4BFC-8A10-B3D7F502C5CC}" srcOrd="9" destOrd="0" presId="urn:microsoft.com/office/officeart/2005/8/layout/venn1"/>
    <dgm:cxn modelId="{EFC2ACA0-0224-4272-AF11-CE24CA7B082E}" type="presParOf" srcId="{F4049735-4BDA-45EE-A85A-00DA25695275}" destId="{EA487323-DB19-4B5C-A4C7-2BE47FCC704C}" srcOrd="10" destOrd="0" presId="urn:microsoft.com/office/officeart/2005/8/layout/venn1"/>
    <dgm:cxn modelId="{A48D8CCF-0E3F-4BEF-A120-2647E9C9A77C}" type="presParOf" srcId="{F4049735-4BDA-45EE-A85A-00DA25695275}" destId="{33641AC8-0BAF-4EAD-A60D-406F288B3CAE}" srcOrd="11" destOrd="0" presId="urn:microsoft.com/office/officeart/2005/8/layout/venn1"/>
    <dgm:cxn modelId="{F8153DBB-C331-4F23-AA5D-E8DEBB1F0ECF}" type="presParOf" srcId="{F4049735-4BDA-45EE-A85A-00DA25695275}" destId="{D37747AD-519E-403E-90D7-BC06013DEC1D}" srcOrd="12" destOrd="0" presId="urn:microsoft.com/office/officeart/2005/8/layout/venn1"/>
    <dgm:cxn modelId="{861E3909-062F-407E-9BCB-C45FAE841E7C}" type="presParOf" srcId="{F4049735-4BDA-45EE-A85A-00DA25695275}" destId="{EC7AAF61-DF84-4478-9C38-94B537E0BEFA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AE4732-2352-43A8-A77D-EC1A9464C707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CA30B4E-AD21-4AF0-8842-FF4D34428A74}">
      <dgm:prSet/>
      <dgm:spPr/>
      <dgm:t>
        <a:bodyPr/>
        <a:lstStyle/>
        <a:p>
          <a:pPr rtl="0"/>
          <a:r>
            <a:rPr lang="tr-TR" dirty="0" err="1" smtClean="0">
              <a:solidFill>
                <a:schemeClr val="accent2"/>
              </a:solidFill>
            </a:rPr>
            <a:t>Slg</a:t>
          </a:r>
          <a:r>
            <a:rPr lang="tr-TR" dirty="0" smtClean="0">
              <a:solidFill>
                <a:schemeClr val="accent2"/>
              </a:solidFill>
            </a:rPr>
            <a:t>   A </a:t>
          </a:r>
        </a:p>
        <a:p>
          <a:pPr rtl="0"/>
          <a:r>
            <a:rPr lang="tr-TR" dirty="0" err="1" smtClean="0"/>
            <a:t>Polio</a:t>
          </a:r>
          <a:r>
            <a:rPr lang="tr-TR" dirty="0" smtClean="0"/>
            <a:t> tip 1, 2, 3 </a:t>
          </a:r>
          <a:r>
            <a:rPr lang="tr-TR" dirty="0" err="1" smtClean="0"/>
            <a:t>Coxsackie</a:t>
          </a:r>
          <a:r>
            <a:rPr lang="tr-TR" dirty="0" smtClean="0"/>
            <a:t> tip </a:t>
          </a:r>
          <a:r>
            <a:rPr lang="tr-TR" dirty="0" err="1" smtClean="0"/>
            <a:t>Ag</a:t>
          </a:r>
          <a:r>
            <a:rPr lang="tr-TR" dirty="0" smtClean="0"/>
            <a:t>, B3  B15, </a:t>
          </a:r>
          <a:r>
            <a:rPr lang="tr-TR" dirty="0" err="1" smtClean="0"/>
            <a:t>Echo</a:t>
          </a:r>
          <a:r>
            <a:rPr lang="tr-TR" dirty="0" smtClean="0"/>
            <a:t> tip 6,9 </a:t>
          </a:r>
          <a:r>
            <a:rPr lang="tr-TR" dirty="0" err="1" smtClean="0"/>
            <a:t>rotovirus</a:t>
          </a:r>
          <a:r>
            <a:rPr lang="tr-TR" dirty="0" smtClean="0"/>
            <a:t> </a:t>
          </a:r>
          <a:endParaRPr lang="tr-TR" dirty="0"/>
        </a:p>
      </dgm:t>
    </dgm:pt>
    <dgm:pt modelId="{70600C86-E2C7-4F19-A93A-6C2138699A98}" type="parTrans" cxnId="{0F684636-196D-49DD-B73A-0C7A3E7BFFDD}">
      <dgm:prSet/>
      <dgm:spPr/>
      <dgm:t>
        <a:bodyPr/>
        <a:lstStyle/>
        <a:p>
          <a:endParaRPr lang="tr-TR"/>
        </a:p>
      </dgm:t>
    </dgm:pt>
    <dgm:pt modelId="{57E8FABE-5958-46F8-B15B-A720E67329EC}" type="sibTrans" cxnId="{0F684636-196D-49DD-B73A-0C7A3E7BFFDD}">
      <dgm:prSet/>
      <dgm:spPr/>
      <dgm:t>
        <a:bodyPr/>
        <a:lstStyle/>
        <a:p>
          <a:endParaRPr lang="tr-TR"/>
        </a:p>
      </dgm:t>
    </dgm:pt>
    <dgm:pt modelId="{D68E984E-9570-49F0-9016-3558114BD794}">
      <dgm:prSet/>
      <dgm:spPr/>
      <dgm:t>
        <a:bodyPr/>
        <a:lstStyle/>
        <a:p>
          <a:pPr rtl="0"/>
          <a:r>
            <a:rPr lang="tr-TR" dirty="0" smtClean="0">
              <a:solidFill>
                <a:schemeClr val="accent2"/>
              </a:solidFill>
            </a:rPr>
            <a:t>Lipitler (Doymamış yağ </a:t>
          </a:r>
          <a:r>
            <a:rPr lang="tr-TR" dirty="0" err="1" smtClean="0"/>
            <a:t>Herpessimpleks</a:t>
          </a:r>
          <a:r>
            <a:rPr lang="tr-TR" dirty="0" smtClean="0"/>
            <a:t>, </a:t>
          </a:r>
          <a:r>
            <a:rPr lang="tr-TR" dirty="0" err="1" smtClean="0"/>
            <a:t>Semliki</a:t>
          </a:r>
          <a:r>
            <a:rPr lang="tr-TR" dirty="0" smtClean="0"/>
            <a:t> </a:t>
          </a:r>
          <a:r>
            <a:rPr lang="tr-TR" dirty="0" err="1" smtClean="0"/>
            <a:t>forest</a:t>
          </a:r>
          <a:r>
            <a:rPr lang="tr-TR" dirty="0" smtClean="0"/>
            <a:t> virüs, asitleri)    </a:t>
          </a:r>
          <a:r>
            <a:rPr lang="tr-TR" dirty="0" err="1" smtClean="0"/>
            <a:t>İnfluenza</a:t>
          </a:r>
          <a:r>
            <a:rPr lang="tr-TR" dirty="0" smtClean="0"/>
            <a:t>, Sarı humma, Japon </a:t>
          </a:r>
          <a:r>
            <a:rPr lang="tr-TR" dirty="0" err="1" smtClean="0"/>
            <a:t>ensefaliti</a:t>
          </a:r>
          <a:r>
            <a:rPr lang="tr-TR" dirty="0" smtClean="0"/>
            <a:t> </a:t>
          </a:r>
          <a:r>
            <a:rPr lang="tr-TR" dirty="0" err="1" smtClean="0"/>
            <a:t>virusu</a:t>
          </a:r>
          <a:endParaRPr lang="tr-TR" dirty="0"/>
        </a:p>
      </dgm:t>
    </dgm:pt>
    <dgm:pt modelId="{7C85CD0B-6F4D-4216-BD93-4700F47B8CA8}" type="parTrans" cxnId="{397584D7-C4E3-46B6-B635-A54EBF8CBB3E}">
      <dgm:prSet/>
      <dgm:spPr/>
      <dgm:t>
        <a:bodyPr/>
        <a:lstStyle/>
        <a:p>
          <a:endParaRPr lang="tr-TR"/>
        </a:p>
      </dgm:t>
    </dgm:pt>
    <dgm:pt modelId="{64E240A4-2E48-4673-BA61-AED4FB173BD3}" type="sibTrans" cxnId="{397584D7-C4E3-46B6-B635-A54EBF8CBB3E}">
      <dgm:prSet/>
      <dgm:spPr/>
      <dgm:t>
        <a:bodyPr/>
        <a:lstStyle/>
        <a:p>
          <a:endParaRPr lang="tr-TR"/>
        </a:p>
      </dgm:t>
    </dgm:pt>
    <dgm:pt modelId="{FA9AB281-7FFE-4622-8DE9-D2C15327290A}">
      <dgm:prSet/>
      <dgm:spPr/>
      <dgm:t>
        <a:bodyPr/>
        <a:lstStyle/>
        <a:p>
          <a:pPr rtl="0"/>
          <a:r>
            <a:rPr lang="tr-TR" dirty="0" err="1" smtClean="0">
              <a:solidFill>
                <a:schemeClr val="accent2"/>
              </a:solidFill>
            </a:rPr>
            <a:t>İmmünglobulin</a:t>
          </a:r>
          <a:r>
            <a:rPr lang="tr-TR" dirty="0" smtClean="0">
              <a:solidFill>
                <a:schemeClr val="accent2"/>
              </a:solidFill>
            </a:rPr>
            <a:t> olmayan </a:t>
          </a:r>
          <a:r>
            <a:rPr lang="tr-TR" dirty="0" err="1" smtClean="0">
              <a:solidFill>
                <a:schemeClr val="accent2"/>
              </a:solidFill>
            </a:rPr>
            <a:t>makromoleküller</a:t>
          </a:r>
          <a:r>
            <a:rPr lang="tr-TR" dirty="0" smtClean="0">
              <a:solidFill>
                <a:schemeClr val="accent2"/>
              </a:solidFill>
            </a:rPr>
            <a:t> </a:t>
          </a:r>
          <a:r>
            <a:rPr lang="tr-TR" dirty="0" err="1" smtClean="0"/>
            <a:t>Herpes</a:t>
          </a:r>
          <a:r>
            <a:rPr lang="tr-TR" dirty="0" smtClean="0"/>
            <a:t> </a:t>
          </a:r>
          <a:r>
            <a:rPr lang="tr-TR" dirty="0" err="1" smtClean="0"/>
            <a:t>simpleks</a:t>
          </a:r>
          <a:r>
            <a:rPr lang="tr-TR" dirty="0" smtClean="0"/>
            <a:t>, </a:t>
          </a:r>
          <a:r>
            <a:rPr lang="tr-TR" dirty="0" err="1" smtClean="0"/>
            <a:t>Veziküler</a:t>
          </a:r>
          <a:r>
            <a:rPr lang="tr-TR" dirty="0" smtClean="0"/>
            <a:t> </a:t>
          </a:r>
          <a:r>
            <a:rPr lang="tr-TR" dirty="0" err="1" smtClean="0"/>
            <a:t>stomatitis</a:t>
          </a:r>
          <a:r>
            <a:rPr lang="tr-TR" dirty="0" smtClean="0"/>
            <a:t> </a:t>
          </a:r>
          <a:r>
            <a:rPr lang="tr-TR" dirty="0" err="1" smtClean="0"/>
            <a:t>virusu</a:t>
          </a:r>
          <a:endParaRPr lang="tr-TR" dirty="0"/>
        </a:p>
      </dgm:t>
    </dgm:pt>
    <dgm:pt modelId="{B592B456-1AD6-4099-B6F1-CCF4A7E9B7C8}" type="parTrans" cxnId="{7EBA8019-A5AB-44D3-9A6B-F35CAD5834E3}">
      <dgm:prSet/>
      <dgm:spPr/>
      <dgm:t>
        <a:bodyPr/>
        <a:lstStyle/>
        <a:p>
          <a:endParaRPr lang="tr-TR"/>
        </a:p>
      </dgm:t>
    </dgm:pt>
    <dgm:pt modelId="{55A834B8-26C4-4D3C-8696-180E82B09F35}" type="sibTrans" cxnId="{7EBA8019-A5AB-44D3-9A6B-F35CAD5834E3}">
      <dgm:prSet/>
      <dgm:spPr/>
      <dgm:t>
        <a:bodyPr/>
        <a:lstStyle/>
        <a:p>
          <a:endParaRPr lang="tr-TR"/>
        </a:p>
      </dgm:t>
    </dgm:pt>
    <dgm:pt modelId="{265AE611-0171-4DE9-AD8F-F5B691A5811D}">
      <dgm:prSet/>
      <dgm:spPr/>
      <dgm:t>
        <a:bodyPr/>
        <a:lstStyle/>
        <a:p>
          <a:pPr rtl="0"/>
          <a:r>
            <a:rPr lang="tr-TR" dirty="0" smtClean="0">
              <a:solidFill>
                <a:schemeClr val="accent2"/>
              </a:solidFill>
            </a:rPr>
            <a:t>Hücreler</a:t>
          </a:r>
        </a:p>
        <a:p>
          <a:pPr rtl="0"/>
          <a:r>
            <a:rPr lang="tr-TR" dirty="0" smtClean="0"/>
            <a:t> İnterferon sentezi, fagositoz.</a:t>
          </a:r>
          <a:endParaRPr lang="tr-TR" dirty="0"/>
        </a:p>
      </dgm:t>
    </dgm:pt>
    <dgm:pt modelId="{C104BF6C-581E-49CA-93DC-06222A7F22E7}" type="parTrans" cxnId="{72DA043D-FA4E-4BB4-9A7D-0AFD455BB1EE}">
      <dgm:prSet/>
      <dgm:spPr/>
      <dgm:t>
        <a:bodyPr/>
        <a:lstStyle/>
        <a:p>
          <a:endParaRPr lang="tr-TR"/>
        </a:p>
      </dgm:t>
    </dgm:pt>
    <dgm:pt modelId="{E8F4B0EB-E805-4A34-BE1F-C0E468232402}" type="sibTrans" cxnId="{72DA043D-FA4E-4BB4-9A7D-0AFD455BB1EE}">
      <dgm:prSet/>
      <dgm:spPr/>
      <dgm:t>
        <a:bodyPr/>
        <a:lstStyle/>
        <a:p>
          <a:endParaRPr lang="tr-TR"/>
        </a:p>
      </dgm:t>
    </dgm:pt>
    <dgm:pt modelId="{D0A71F77-BFE6-4888-A7AE-D962AEF54E82}" type="pres">
      <dgm:prSet presAssocID="{01AE4732-2352-43A8-A77D-EC1A9464C70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E39052E-FCE5-42DA-8A87-47621A736EC3}" type="pres">
      <dgm:prSet presAssocID="{01AE4732-2352-43A8-A77D-EC1A9464C707}" presName="diamond" presStyleLbl="bgShp" presStyleIdx="0" presStyleCnt="1"/>
      <dgm:spPr/>
    </dgm:pt>
    <dgm:pt modelId="{7DFB4B91-9694-495B-B988-CAAC776FACF8}" type="pres">
      <dgm:prSet presAssocID="{01AE4732-2352-43A8-A77D-EC1A9464C70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EBA710-B53A-4E6C-A3A0-5F7A3DF6D88A}" type="pres">
      <dgm:prSet presAssocID="{01AE4732-2352-43A8-A77D-EC1A9464C707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732493-3D6B-469C-897E-235476233D80}" type="pres">
      <dgm:prSet presAssocID="{01AE4732-2352-43A8-A77D-EC1A9464C707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BB22506-FC9F-4862-A2A7-997839A4330B}" type="pres">
      <dgm:prSet presAssocID="{01AE4732-2352-43A8-A77D-EC1A9464C707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97584D7-C4E3-46B6-B635-A54EBF8CBB3E}" srcId="{01AE4732-2352-43A8-A77D-EC1A9464C707}" destId="{D68E984E-9570-49F0-9016-3558114BD794}" srcOrd="1" destOrd="0" parTransId="{7C85CD0B-6F4D-4216-BD93-4700F47B8CA8}" sibTransId="{64E240A4-2E48-4673-BA61-AED4FB173BD3}"/>
    <dgm:cxn modelId="{72DA043D-FA4E-4BB4-9A7D-0AFD455BB1EE}" srcId="{01AE4732-2352-43A8-A77D-EC1A9464C707}" destId="{265AE611-0171-4DE9-AD8F-F5B691A5811D}" srcOrd="3" destOrd="0" parTransId="{C104BF6C-581E-49CA-93DC-06222A7F22E7}" sibTransId="{E8F4B0EB-E805-4A34-BE1F-C0E468232402}"/>
    <dgm:cxn modelId="{FB3F4169-2B22-42E4-81FB-5C19785C4E1E}" type="presOf" srcId="{FCA30B4E-AD21-4AF0-8842-FF4D34428A74}" destId="{7DFB4B91-9694-495B-B988-CAAC776FACF8}" srcOrd="0" destOrd="0" presId="urn:microsoft.com/office/officeart/2005/8/layout/matrix3"/>
    <dgm:cxn modelId="{7EBA8019-A5AB-44D3-9A6B-F35CAD5834E3}" srcId="{01AE4732-2352-43A8-A77D-EC1A9464C707}" destId="{FA9AB281-7FFE-4622-8DE9-D2C15327290A}" srcOrd="2" destOrd="0" parTransId="{B592B456-1AD6-4099-B6F1-CCF4A7E9B7C8}" sibTransId="{55A834B8-26C4-4D3C-8696-180E82B09F35}"/>
    <dgm:cxn modelId="{5CB0FE7F-54B9-4376-A2CD-01D7676D624E}" type="presOf" srcId="{D68E984E-9570-49F0-9016-3558114BD794}" destId="{1AEBA710-B53A-4E6C-A3A0-5F7A3DF6D88A}" srcOrd="0" destOrd="0" presId="urn:microsoft.com/office/officeart/2005/8/layout/matrix3"/>
    <dgm:cxn modelId="{C051D3A3-D101-4E54-AB47-2124388CC7EF}" type="presOf" srcId="{265AE611-0171-4DE9-AD8F-F5B691A5811D}" destId="{7BB22506-FC9F-4862-A2A7-997839A4330B}" srcOrd="0" destOrd="0" presId="urn:microsoft.com/office/officeart/2005/8/layout/matrix3"/>
    <dgm:cxn modelId="{0F684636-196D-49DD-B73A-0C7A3E7BFFDD}" srcId="{01AE4732-2352-43A8-A77D-EC1A9464C707}" destId="{FCA30B4E-AD21-4AF0-8842-FF4D34428A74}" srcOrd="0" destOrd="0" parTransId="{70600C86-E2C7-4F19-A93A-6C2138699A98}" sibTransId="{57E8FABE-5958-46F8-B15B-A720E67329EC}"/>
    <dgm:cxn modelId="{B4F716D1-F2C2-4FC6-92D5-8C9EF0638B60}" type="presOf" srcId="{FA9AB281-7FFE-4622-8DE9-D2C15327290A}" destId="{FE732493-3D6B-469C-897E-235476233D80}" srcOrd="0" destOrd="0" presId="urn:microsoft.com/office/officeart/2005/8/layout/matrix3"/>
    <dgm:cxn modelId="{E6E97EBF-9F52-4DBD-A912-1384542C11D1}" type="presOf" srcId="{01AE4732-2352-43A8-A77D-EC1A9464C707}" destId="{D0A71F77-BFE6-4888-A7AE-D962AEF54E82}" srcOrd="0" destOrd="0" presId="urn:microsoft.com/office/officeart/2005/8/layout/matrix3"/>
    <dgm:cxn modelId="{863AEF98-A4CD-425F-8B2E-68B0A727775B}" type="presParOf" srcId="{D0A71F77-BFE6-4888-A7AE-D962AEF54E82}" destId="{FE39052E-FCE5-42DA-8A87-47621A736EC3}" srcOrd="0" destOrd="0" presId="urn:microsoft.com/office/officeart/2005/8/layout/matrix3"/>
    <dgm:cxn modelId="{51407244-C5F9-4DAE-A635-77F9C36406F0}" type="presParOf" srcId="{D0A71F77-BFE6-4888-A7AE-D962AEF54E82}" destId="{7DFB4B91-9694-495B-B988-CAAC776FACF8}" srcOrd="1" destOrd="0" presId="urn:microsoft.com/office/officeart/2005/8/layout/matrix3"/>
    <dgm:cxn modelId="{27D86770-8D0C-4DAD-984B-7E58EBF5ABFA}" type="presParOf" srcId="{D0A71F77-BFE6-4888-A7AE-D962AEF54E82}" destId="{1AEBA710-B53A-4E6C-A3A0-5F7A3DF6D88A}" srcOrd="2" destOrd="0" presId="urn:microsoft.com/office/officeart/2005/8/layout/matrix3"/>
    <dgm:cxn modelId="{EA4AEC8A-A57C-4820-9B93-E632FD97204B}" type="presParOf" srcId="{D0A71F77-BFE6-4888-A7AE-D962AEF54E82}" destId="{FE732493-3D6B-469C-897E-235476233D80}" srcOrd="3" destOrd="0" presId="urn:microsoft.com/office/officeart/2005/8/layout/matrix3"/>
    <dgm:cxn modelId="{DB51F60B-B38A-428D-844E-4396BD2CD0E0}" type="presParOf" srcId="{D0A71F77-BFE6-4888-A7AE-D962AEF54E82}" destId="{7BB22506-FC9F-4862-A2A7-997839A4330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07F84A-D982-4762-BDC3-0EFB7989BB4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0D25CCF-58C8-42D3-AB23-AFD4DCF72FAC}">
      <dgm:prSet/>
      <dgm:spPr/>
      <dgm:t>
        <a:bodyPr/>
        <a:lstStyle/>
        <a:p>
          <a:pPr rtl="0"/>
          <a:r>
            <a:rPr lang="tr-TR" dirty="0" smtClean="0"/>
            <a:t>410 hasta</a:t>
          </a:r>
          <a:endParaRPr lang="tr-TR" dirty="0"/>
        </a:p>
      </dgm:t>
    </dgm:pt>
    <dgm:pt modelId="{D016CD76-6E37-4E5A-9796-C596468864EA}" type="parTrans" cxnId="{2519E66E-FF34-4C81-9663-FE5C0674744A}">
      <dgm:prSet/>
      <dgm:spPr/>
      <dgm:t>
        <a:bodyPr/>
        <a:lstStyle/>
        <a:p>
          <a:endParaRPr lang="tr-TR"/>
        </a:p>
      </dgm:t>
    </dgm:pt>
    <dgm:pt modelId="{BA903463-BEF9-47CD-9B95-297AC4326599}" type="sibTrans" cxnId="{2519E66E-FF34-4C81-9663-FE5C0674744A}">
      <dgm:prSet/>
      <dgm:spPr/>
      <dgm:t>
        <a:bodyPr/>
        <a:lstStyle/>
        <a:p>
          <a:endParaRPr lang="tr-TR"/>
        </a:p>
      </dgm:t>
    </dgm:pt>
    <dgm:pt modelId="{E4710D85-E17C-43A6-B7C1-DAC6F828CCF5}">
      <dgm:prSet/>
      <dgm:spPr/>
      <dgm:t>
        <a:bodyPr/>
        <a:lstStyle/>
        <a:p>
          <a:pPr rtl="0"/>
          <a:r>
            <a:rPr lang="tr-TR" dirty="0" smtClean="0"/>
            <a:t>141 hasta</a:t>
          </a:r>
          <a:endParaRPr lang="tr-TR" dirty="0"/>
        </a:p>
      </dgm:t>
    </dgm:pt>
    <dgm:pt modelId="{547288F9-35A0-4E5B-B6CC-B87C20A32197}" type="parTrans" cxnId="{73089E5C-E359-49B1-8501-3E81E92AEB4B}">
      <dgm:prSet/>
      <dgm:spPr/>
      <dgm:t>
        <a:bodyPr/>
        <a:lstStyle/>
        <a:p>
          <a:endParaRPr lang="tr-TR"/>
        </a:p>
      </dgm:t>
    </dgm:pt>
    <dgm:pt modelId="{376D0DB3-6430-4F65-BDF7-9593881D2D72}" type="sibTrans" cxnId="{73089E5C-E359-49B1-8501-3E81E92AEB4B}">
      <dgm:prSet/>
      <dgm:spPr/>
      <dgm:t>
        <a:bodyPr/>
        <a:lstStyle/>
        <a:p>
          <a:endParaRPr lang="tr-TR"/>
        </a:p>
      </dgm:t>
    </dgm:pt>
    <dgm:pt modelId="{A498B2D4-CB31-4958-B413-91B572EF4A15}">
      <dgm:prSet/>
      <dgm:spPr/>
      <dgm:t>
        <a:bodyPr/>
        <a:lstStyle/>
        <a:p>
          <a:pPr rtl="0"/>
          <a:r>
            <a:rPr lang="tr-TR" dirty="0" smtClean="0"/>
            <a:t>269 hasta</a:t>
          </a:r>
          <a:endParaRPr lang="tr-TR" dirty="0"/>
        </a:p>
      </dgm:t>
    </dgm:pt>
    <dgm:pt modelId="{A065799D-F876-45C6-AB54-A569EA6B63BF}" type="parTrans" cxnId="{EE959572-F6E3-426C-A28B-4699C405D48F}">
      <dgm:prSet/>
      <dgm:spPr/>
      <dgm:t>
        <a:bodyPr/>
        <a:lstStyle/>
        <a:p>
          <a:endParaRPr lang="tr-TR"/>
        </a:p>
      </dgm:t>
    </dgm:pt>
    <dgm:pt modelId="{1A321C96-41DC-4109-9A18-70DB00C46593}" type="sibTrans" cxnId="{EE959572-F6E3-426C-A28B-4699C405D48F}">
      <dgm:prSet/>
      <dgm:spPr/>
      <dgm:t>
        <a:bodyPr/>
        <a:lstStyle/>
        <a:p>
          <a:endParaRPr lang="tr-TR"/>
        </a:p>
      </dgm:t>
    </dgm:pt>
    <dgm:pt modelId="{306C718C-6FC9-41FB-939C-1B5F423735F5}">
      <dgm:prSet/>
      <dgm:spPr/>
      <dgm:t>
        <a:bodyPr/>
        <a:lstStyle/>
        <a:p>
          <a:r>
            <a:rPr lang="tr-TR" dirty="0" smtClean="0"/>
            <a:t>2010 doğumlu</a:t>
          </a:r>
          <a:endParaRPr lang="tr-TR" dirty="0"/>
        </a:p>
      </dgm:t>
    </dgm:pt>
    <dgm:pt modelId="{A214021B-B817-4FF5-9677-E0B782A6B88A}" type="parTrans" cxnId="{647A38C7-DA7F-4DE9-8A93-3784C680E330}">
      <dgm:prSet/>
      <dgm:spPr/>
    </dgm:pt>
    <dgm:pt modelId="{4F7D53AC-A2AA-48D2-90BC-4ECF260B49B6}" type="sibTrans" cxnId="{647A38C7-DA7F-4DE9-8A93-3784C680E330}">
      <dgm:prSet/>
      <dgm:spPr/>
    </dgm:pt>
    <dgm:pt modelId="{452E41BF-A2C7-42C5-BF6D-AD55CCCE3144}">
      <dgm:prSet/>
      <dgm:spPr/>
      <dgm:t>
        <a:bodyPr/>
        <a:lstStyle/>
        <a:p>
          <a:r>
            <a:rPr lang="tr-TR" dirty="0" smtClean="0"/>
            <a:t>Çalışma dışı(</a:t>
          </a:r>
          <a:r>
            <a:rPr lang="tr-TR" dirty="0" err="1" smtClean="0"/>
            <a:t>konj</a:t>
          </a:r>
          <a:r>
            <a:rPr lang="tr-TR" dirty="0" smtClean="0"/>
            <a:t>.</a:t>
          </a:r>
          <a:r>
            <a:rPr lang="tr-TR" dirty="0" err="1" smtClean="0"/>
            <a:t>kalphast</a:t>
          </a:r>
          <a:r>
            <a:rPr lang="tr-TR" dirty="0" smtClean="0"/>
            <a:t>-</a:t>
          </a:r>
          <a:r>
            <a:rPr lang="tr-TR" dirty="0" err="1" smtClean="0"/>
            <a:t>down</a:t>
          </a:r>
          <a:r>
            <a:rPr lang="tr-TR" dirty="0" smtClean="0"/>
            <a:t>-</a:t>
          </a:r>
          <a:r>
            <a:rPr lang="tr-TR" dirty="0" err="1" smtClean="0"/>
            <a:t>ımmun</a:t>
          </a:r>
          <a:r>
            <a:rPr lang="tr-TR" dirty="0" smtClean="0"/>
            <a:t> yetmezlik-takipsizlik)</a:t>
          </a:r>
          <a:endParaRPr lang="tr-TR" dirty="0"/>
        </a:p>
      </dgm:t>
    </dgm:pt>
    <dgm:pt modelId="{611323E9-B731-47FA-991D-6EE207BEB394}" type="parTrans" cxnId="{9748E1AE-DE72-47DE-9008-401AC181DC94}">
      <dgm:prSet/>
      <dgm:spPr/>
    </dgm:pt>
    <dgm:pt modelId="{42C07426-F2D2-446C-897B-D27F717B1F1C}" type="sibTrans" cxnId="{9748E1AE-DE72-47DE-9008-401AC181DC94}">
      <dgm:prSet/>
      <dgm:spPr/>
    </dgm:pt>
    <dgm:pt modelId="{4C0A53C5-E85A-4DF8-B5ED-BBB1BD1BF218}">
      <dgm:prSet/>
      <dgm:spPr/>
      <dgm:t>
        <a:bodyPr/>
        <a:lstStyle/>
        <a:p>
          <a:r>
            <a:rPr lang="tr-TR" dirty="0" smtClean="0"/>
            <a:t>130 erkek- 139 kız</a:t>
          </a:r>
          <a:endParaRPr lang="tr-TR" dirty="0"/>
        </a:p>
      </dgm:t>
    </dgm:pt>
    <dgm:pt modelId="{B367F629-5660-47D9-B7C9-6B012D74EFA0}" type="parTrans" cxnId="{F8D60E8C-C1BE-419A-9642-29E32F014A78}">
      <dgm:prSet/>
      <dgm:spPr/>
    </dgm:pt>
    <dgm:pt modelId="{4D930680-97B1-4322-8D23-F9AB77421875}" type="sibTrans" cxnId="{F8D60E8C-C1BE-419A-9642-29E32F014A78}">
      <dgm:prSet/>
      <dgm:spPr/>
    </dgm:pt>
    <dgm:pt modelId="{0A3CDAEB-B034-4464-88B8-BA8B103317E1}" type="pres">
      <dgm:prSet presAssocID="{6707F84A-D982-4762-BDC3-0EFB7989BB4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7F9032F-7C01-467A-88DF-551F397C3A76}" type="pres">
      <dgm:prSet presAssocID="{90D25CCF-58C8-42D3-AB23-AFD4DCF72FAC}" presName="composite" presStyleCnt="0"/>
      <dgm:spPr/>
    </dgm:pt>
    <dgm:pt modelId="{6EF13F49-3838-4B48-821E-A71E70B5BE11}" type="pres">
      <dgm:prSet presAssocID="{90D25CCF-58C8-42D3-AB23-AFD4DCF72FA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2B9BDC-EB3C-45A0-8867-F72F16E39A57}" type="pres">
      <dgm:prSet presAssocID="{90D25CCF-58C8-42D3-AB23-AFD4DCF72FA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962580-B70C-45A8-B867-140F5D014533}" type="pres">
      <dgm:prSet presAssocID="{BA903463-BEF9-47CD-9B95-297AC4326599}" presName="sp" presStyleCnt="0"/>
      <dgm:spPr/>
    </dgm:pt>
    <dgm:pt modelId="{0BBEAED0-83B2-4D52-9544-8EF080321B2C}" type="pres">
      <dgm:prSet presAssocID="{E4710D85-E17C-43A6-B7C1-DAC6F828CCF5}" presName="composite" presStyleCnt="0"/>
      <dgm:spPr/>
    </dgm:pt>
    <dgm:pt modelId="{B29F8257-AA49-4447-A439-B8B7C8D9FDA7}" type="pres">
      <dgm:prSet presAssocID="{E4710D85-E17C-43A6-B7C1-DAC6F828CCF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101F61-489E-4DC3-9446-CBE6E2B96FED}" type="pres">
      <dgm:prSet presAssocID="{E4710D85-E17C-43A6-B7C1-DAC6F828CCF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537087-C033-4E14-8E7D-DCB5C1D505C0}" type="pres">
      <dgm:prSet presAssocID="{376D0DB3-6430-4F65-BDF7-9593881D2D72}" presName="sp" presStyleCnt="0"/>
      <dgm:spPr/>
    </dgm:pt>
    <dgm:pt modelId="{D44D44BB-790D-42CD-B0D1-5BF2C8807987}" type="pres">
      <dgm:prSet presAssocID="{A498B2D4-CB31-4958-B413-91B572EF4A15}" presName="composite" presStyleCnt="0"/>
      <dgm:spPr/>
    </dgm:pt>
    <dgm:pt modelId="{5516B329-7786-4627-810C-5C262465D7DE}" type="pres">
      <dgm:prSet presAssocID="{A498B2D4-CB31-4958-B413-91B572EF4A1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1DC4CA-8333-4990-8DC0-F2E10166C2D7}" type="pres">
      <dgm:prSet presAssocID="{A498B2D4-CB31-4958-B413-91B572EF4A1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519E66E-FF34-4C81-9663-FE5C0674744A}" srcId="{6707F84A-D982-4762-BDC3-0EFB7989BB4E}" destId="{90D25CCF-58C8-42D3-AB23-AFD4DCF72FAC}" srcOrd="0" destOrd="0" parTransId="{D016CD76-6E37-4E5A-9796-C596468864EA}" sibTransId="{BA903463-BEF9-47CD-9B95-297AC4326599}"/>
    <dgm:cxn modelId="{6688BAE2-1DAA-4259-A015-E958BC35D163}" type="presOf" srcId="{E4710D85-E17C-43A6-B7C1-DAC6F828CCF5}" destId="{B29F8257-AA49-4447-A439-B8B7C8D9FDA7}" srcOrd="0" destOrd="0" presId="urn:microsoft.com/office/officeart/2005/8/layout/chevron2"/>
    <dgm:cxn modelId="{EE959572-F6E3-426C-A28B-4699C405D48F}" srcId="{6707F84A-D982-4762-BDC3-0EFB7989BB4E}" destId="{A498B2D4-CB31-4958-B413-91B572EF4A15}" srcOrd="2" destOrd="0" parTransId="{A065799D-F876-45C6-AB54-A569EA6B63BF}" sibTransId="{1A321C96-41DC-4109-9A18-70DB00C46593}"/>
    <dgm:cxn modelId="{647A38C7-DA7F-4DE9-8A93-3784C680E330}" srcId="{90D25CCF-58C8-42D3-AB23-AFD4DCF72FAC}" destId="{306C718C-6FC9-41FB-939C-1B5F423735F5}" srcOrd="0" destOrd="0" parTransId="{A214021B-B817-4FF5-9677-E0B782A6B88A}" sibTransId="{4F7D53AC-A2AA-48D2-90BC-4ECF260B49B6}"/>
    <dgm:cxn modelId="{A78360EE-6392-484C-99B3-79F01B7CC28A}" type="presOf" srcId="{90D25CCF-58C8-42D3-AB23-AFD4DCF72FAC}" destId="{6EF13F49-3838-4B48-821E-A71E70B5BE11}" srcOrd="0" destOrd="0" presId="urn:microsoft.com/office/officeart/2005/8/layout/chevron2"/>
    <dgm:cxn modelId="{708F7117-F89B-4829-A935-DA94E3BC7758}" type="presOf" srcId="{4C0A53C5-E85A-4DF8-B5ED-BBB1BD1BF218}" destId="{901DC4CA-8333-4990-8DC0-F2E10166C2D7}" srcOrd="0" destOrd="0" presId="urn:microsoft.com/office/officeart/2005/8/layout/chevron2"/>
    <dgm:cxn modelId="{9748E1AE-DE72-47DE-9008-401AC181DC94}" srcId="{E4710D85-E17C-43A6-B7C1-DAC6F828CCF5}" destId="{452E41BF-A2C7-42C5-BF6D-AD55CCCE3144}" srcOrd="0" destOrd="0" parTransId="{611323E9-B731-47FA-991D-6EE207BEB394}" sibTransId="{42C07426-F2D2-446C-897B-D27F717B1F1C}"/>
    <dgm:cxn modelId="{485DE204-CE62-4FB9-80BB-7D4989194563}" type="presOf" srcId="{306C718C-6FC9-41FB-939C-1B5F423735F5}" destId="{A42B9BDC-EB3C-45A0-8867-F72F16E39A57}" srcOrd="0" destOrd="0" presId="urn:microsoft.com/office/officeart/2005/8/layout/chevron2"/>
    <dgm:cxn modelId="{796CBE68-8F09-4AE7-81DC-ECB94410D185}" type="presOf" srcId="{6707F84A-D982-4762-BDC3-0EFB7989BB4E}" destId="{0A3CDAEB-B034-4464-88B8-BA8B103317E1}" srcOrd="0" destOrd="0" presId="urn:microsoft.com/office/officeart/2005/8/layout/chevron2"/>
    <dgm:cxn modelId="{73089E5C-E359-49B1-8501-3E81E92AEB4B}" srcId="{6707F84A-D982-4762-BDC3-0EFB7989BB4E}" destId="{E4710D85-E17C-43A6-B7C1-DAC6F828CCF5}" srcOrd="1" destOrd="0" parTransId="{547288F9-35A0-4E5B-B6CC-B87C20A32197}" sibTransId="{376D0DB3-6430-4F65-BDF7-9593881D2D72}"/>
    <dgm:cxn modelId="{F8D60E8C-C1BE-419A-9642-29E32F014A78}" srcId="{A498B2D4-CB31-4958-B413-91B572EF4A15}" destId="{4C0A53C5-E85A-4DF8-B5ED-BBB1BD1BF218}" srcOrd="0" destOrd="0" parTransId="{B367F629-5660-47D9-B7C9-6B012D74EFA0}" sibTransId="{4D930680-97B1-4322-8D23-F9AB77421875}"/>
    <dgm:cxn modelId="{E937D305-8A1A-4EB9-8635-7B9D224E8DCA}" type="presOf" srcId="{A498B2D4-CB31-4958-B413-91B572EF4A15}" destId="{5516B329-7786-4627-810C-5C262465D7DE}" srcOrd="0" destOrd="0" presId="urn:microsoft.com/office/officeart/2005/8/layout/chevron2"/>
    <dgm:cxn modelId="{82BF5B54-B5B4-4C50-ABE5-A3802E63D51A}" type="presOf" srcId="{452E41BF-A2C7-42C5-BF6D-AD55CCCE3144}" destId="{09101F61-489E-4DC3-9446-CBE6E2B96FED}" srcOrd="0" destOrd="0" presId="urn:microsoft.com/office/officeart/2005/8/layout/chevron2"/>
    <dgm:cxn modelId="{97900081-7696-4B79-B4C8-5B5373C5E943}" type="presParOf" srcId="{0A3CDAEB-B034-4464-88B8-BA8B103317E1}" destId="{B7F9032F-7C01-467A-88DF-551F397C3A76}" srcOrd="0" destOrd="0" presId="urn:microsoft.com/office/officeart/2005/8/layout/chevron2"/>
    <dgm:cxn modelId="{2CC9DF73-BBBE-4A2C-BA8D-1F13D1BF0ABB}" type="presParOf" srcId="{B7F9032F-7C01-467A-88DF-551F397C3A76}" destId="{6EF13F49-3838-4B48-821E-A71E70B5BE11}" srcOrd="0" destOrd="0" presId="urn:microsoft.com/office/officeart/2005/8/layout/chevron2"/>
    <dgm:cxn modelId="{E97FD727-9CC2-4B83-A7EC-C9070C9BB712}" type="presParOf" srcId="{B7F9032F-7C01-467A-88DF-551F397C3A76}" destId="{A42B9BDC-EB3C-45A0-8867-F72F16E39A57}" srcOrd="1" destOrd="0" presId="urn:microsoft.com/office/officeart/2005/8/layout/chevron2"/>
    <dgm:cxn modelId="{DD5ACB43-7831-4DDC-93C5-A3F73F7F41E7}" type="presParOf" srcId="{0A3CDAEB-B034-4464-88B8-BA8B103317E1}" destId="{86962580-B70C-45A8-B867-140F5D014533}" srcOrd="1" destOrd="0" presId="urn:microsoft.com/office/officeart/2005/8/layout/chevron2"/>
    <dgm:cxn modelId="{4067DC0D-3AAA-4751-A600-E0B63C5F7E7F}" type="presParOf" srcId="{0A3CDAEB-B034-4464-88B8-BA8B103317E1}" destId="{0BBEAED0-83B2-4D52-9544-8EF080321B2C}" srcOrd="2" destOrd="0" presId="urn:microsoft.com/office/officeart/2005/8/layout/chevron2"/>
    <dgm:cxn modelId="{2D3B594F-25E8-4662-B75C-9703D3B02654}" type="presParOf" srcId="{0BBEAED0-83B2-4D52-9544-8EF080321B2C}" destId="{B29F8257-AA49-4447-A439-B8B7C8D9FDA7}" srcOrd="0" destOrd="0" presId="urn:microsoft.com/office/officeart/2005/8/layout/chevron2"/>
    <dgm:cxn modelId="{B06F03B1-28A1-4D6F-8593-6E2A874747BF}" type="presParOf" srcId="{0BBEAED0-83B2-4D52-9544-8EF080321B2C}" destId="{09101F61-489E-4DC3-9446-CBE6E2B96FED}" srcOrd="1" destOrd="0" presId="urn:microsoft.com/office/officeart/2005/8/layout/chevron2"/>
    <dgm:cxn modelId="{A227559D-BDBB-49D9-A130-6BAAAD45427C}" type="presParOf" srcId="{0A3CDAEB-B034-4464-88B8-BA8B103317E1}" destId="{19537087-C033-4E14-8E7D-DCB5C1D505C0}" srcOrd="3" destOrd="0" presId="urn:microsoft.com/office/officeart/2005/8/layout/chevron2"/>
    <dgm:cxn modelId="{F96BB24C-DE1E-4CC5-AF7A-685080CA1DFC}" type="presParOf" srcId="{0A3CDAEB-B034-4464-88B8-BA8B103317E1}" destId="{D44D44BB-790D-42CD-B0D1-5BF2C8807987}" srcOrd="4" destOrd="0" presId="urn:microsoft.com/office/officeart/2005/8/layout/chevron2"/>
    <dgm:cxn modelId="{B4C8B70B-4406-49A5-9900-D6177537DB18}" type="presParOf" srcId="{D44D44BB-790D-42CD-B0D1-5BF2C8807987}" destId="{5516B329-7786-4627-810C-5C262465D7DE}" srcOrd="0" destOrd="0" presId="urn:microsoft.com/office/officeart/2005/8/layout/chevron2"/>
    <dgm:cxn modelId="{1BB6D06D-CDB4-46D0-A5A2-0A51301C820D}" type="presParOf" srcId="{D44D44BB-790D-42CD-B0D1-5BF2C8807987}" destId="{901DC4CA-8333-4990-8DC0-F2E10166C2D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43098D-1644-451E-9287-B934269624A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DB0D6E7-9A35-466B-BDF2-F38B7A46D8AC}">
      <dgm:prSet/>
      <dgm:spPr/>
      <dgm:t>
        <a:bodyPr/>
        <a:lstStyle/>
        <a:p>
          <a:pPr rtl="0"/>
          <a:r>
            <a:rPr lang="tr-TR" dirty="0" smtClean="0"/>
            <a:t>Çalışmaya 2010 doğumlu 130 u erkek 139 kız 269 hasta dahil edildi.</a:t>
          </a:r>
          <a:endParaRPr lang="tr-TR" dirty="0"/>
        </a:p>
      </dgm:t>
    </dgm:pt>
    <dgm:pt modelId="{3A12C04C-3720-4DA6-9A60-507698C1290F}" type="parTrans" cxnId="{FEA0E7A4-0B8A-4A99-8C82-4E854024B425}">
      <dgm:prSet/>
      <dgm:spPr/>
      <dgm:t>
        <a:bodyPr/>
        <a:lstStyle/>
        <a:p>
          <a:endParaRPr lang="tr-TR"/>
        </a:p>
      </dgm:t>
    </dgm:pt>
    <dgm:pt modelId="{1F667729-41D0-446E-B875-5BEEA9263722}" type="sibTrans" cxnId="{FEA0E7A4-0B8A-4A99-8C82-4E854024B425}">
      <dgm:prSet/>
      <dgm:spPr/>
      <dgm:t>
        <a:bodyPr/>
        <a:lstStyle/>
        <a:p>
          <a:endParaRPr lang="tr-TR"/>
        </a:p>
      </dgm:t>
    </dgm:pt>
    <dgm:pt modelId="{71D36D6B-FC79-41B4-98D9-96DCCFEC2F14}">
      <dgm:prSet/>
      <dgm:spPr/>
      <dgm:t>
        <a:bodyPr/>
        <a:lstStyle/>
        <a:p>
          <a:pPr rtl="0"/>
          <a:r>
            <a:rPr lang="tr-TR" dirty="0" smtClean="0"/>
            <a:t>Hastalar doğumdan itibaren düzenli aralıklarla 5 yıl boyunca takip edildi.</a:t>
          </a:r>
          <a:endParaRPr lang="tr-TR" dirty="0"/>
        </a:p>
      </dgm:t>
    </dgm:pt>
    <dgm:pt modelId="{D6EA9757-B94C-4557-8620-FA9BE4FFE54E}" type="parTrans" cxnId="{440B9277-4B58-4A20-92FB-04CBCCDC6F32}">
      <dgm:prSet/>
      <dgm:spPr/>
      <dgm:t>
        <a:bodyPr/>
        <a:lstStyle/>
        <a:p>
          <a:endParaRPr lang="tr-TR"/>
        </a:p>
      </dgm:t>
    </dgm:pt>
    <dgm:pt modelId="{675CD5B1-3DE9-4D8D-A5C3-FF73AA737084}" type="sibTrans" cxnId="{440B9277-4B58-4A20-92FB-04CBCCDC6F32}">
      <dgm:prSet/>
      <dgm:spPr/>
      <dgm:t>
        <a:bodyPr/>
        <a:lstStyle/>
        <a:p>
          <a:endParaRPr lang="tr-TR"/>
        </a:p>
      </dgm:t>
    </dgm:pt>
    <dgm:pt modelId="{09EAB241-D595-4158-900D-FBD20AB68C26}">
      <dgm:prSet/>
      <dgm:spPr/>
      <dgm:t>
        <a:bodyPr/>
        <a:lstStyle/>
        <a:p>
          <a:pPr rtl="0"/>
          <a:r>
            <a:rPr lang="tr-TR" smtClean="0"/>
            <a:t>Hastaların 5 yıl boyunca aldıkları enfeksiyoz nedenli tanılar ICD-10 kodlama sistemine göre not edildi.</a:t>
          </a:r>
          <a:endParaRPr lang="tr-TR" dirty="0"/>
        </a:p>
      </dgm:t>
    </dgm:pt>
    <dgm:pt modelId="{B71C2335-CBB9-4C78-B515-84BEBADE5E58}" type="parTrans" cxnId="{7EF72F5F-4A89-435C-BE86-581FF8649817}">
      <dgm:prSet/>
      <dgm:spPr/>
      <dgm:t>
        <a:bodyPr/>
        <a:lstStyle/>
        <a:p>
          <a:endParaRPr lang="tr-TR"/>
        </a:p>
      </dgm:t>
    </dgm:pt>
    <dgm:pt modelId="{A5F3BC24-CD9E-4ED7-8F0C-74CB7FE5154F}" type="sibTrans" cxnId="{7EF72F5F-4A89-435C-BE86-581FF8649817}">
      <dgm:prSet/>
      <dgm:spPr/>
      <dgm:t>
        <a:bodyPr/>
        <a:lstStyle/>
        <a:p>
          <a:endParaRPr lang="tr-TR"/>
        </a:p>
      </dgm:t>
    </dgm:pt>
    <dgm:pt modelId="{D72F8233-4156-4FA0-8C6B-0FFEB7AA8A31}">
      <dgm:prSet/>
      <dgm:spPr/>
      <dgm:t>
        <a:bodyPr/>
        <a:lstStyle/>
        <a:p>
          <a:r>
            <a:rPr lang="tr-TR" smtClean="0"/>
            <a:t>Hastaların ASM dışında aldıkları tanılarda MEDULLA-SGK sisteminden taranarak hastalık gruplarına dahil edildi.</a:t>
          </a:r>
          <a:endParaRPr lang="tr-TR"/>
        </a:p>
      </dgm:t>
    </dgm:pt>
    <dgm:pt modelId="{43187A08-BF90-4DBC-A9B0-8076CEEB781A}" type="parTrans" cxnId="{E429393D-0504-4683-BA49-FEB86EE63F2A}">
      <dgm:prSet/>
      <dgm:spPr/>
      <dgm:t>
        <a:bodyPr/>
        <a:lstStyle/>
        <a:p>
          <a:endParaRPr lang="tr-TR"/>
        </a:p>
      </dgm:t>
    </dgm:pt>
    <dgm:pt modelId="{4402401A-25D3-4134-93A2-EB99BFD95328}" type="sibTrans" cxnId="{E429393D-0504-4683-BA49-FEB86EE63F2A}">
      <dgm:prSet/>
      <dgm:spPr/>
      <dgm:t>
        <a:bodyPr/>
        <a:lstStyle/>
        <a:p>
          <a:endParaRPr lang="tr-TR"/>
        </a:p>
      </dgm:t>
    </dgm:pt>
    <dgm:pt modelId="{28991E9B-5679-4CE0-B74B-4B71A6D2E409}" type="pres">
      <dgm:prSet presAssocID="{8843098D-1644-451E-9287-B934269624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ADDECBE-6999-462C-8583-2AC7BF296F11}" type="pres">
      <dgm:prSet presAssocID="{CDB0D6E7-9A35-466B-BDF2-F38B7A46D8A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4F1650-0968-4949-BF8C-2CE51AF155D5}" type="pres">
      <dgm:prSet presAssocID="{1F667729-41D0-446E-B875-5BEEA9263722}" presName="spacer" presStyleCnt="0"/>
      <dgm:spPr/>
    </dgm:pt>
    <dgm:pt modelId="{68A9B393-805E-4035-80F5-057C6C9DB055}" type="pres">
      <dgm:prSet presAssocID="{71D36D6B-FC79-41B4-98D9-96DCCFEC2F1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73B33F-E9CA-4F40-B6D2-7BAC5B57B455}" type="pres">
      <dgm:prSet presAssocID="{675CD5B1-3DE9-4D8D-A5C3-FF73AA737084}" presName="spacer" presStyleCnt="0"/>
      <dgm:spPr/>
    </dgm:pt>
    <dgm:pt modelId="{489C3C4D-58AC-43BC-902A-0E716BA78919}" type="pres">
      <dgm:prSet presAssocID="{09EAB241-D595-4158-900D-FBD20AB68C2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43A3165-FE2E-46A8-B54A-71FB14BBAA31}" type="pres">
      <dgm:prSet presAssocID="{A5F3BC24-CD9E-4ED7-8F0C-74CB7FE5154F}" presName="spacer" presStyleCnt="0"/>
      <dgm:spPr/>
    </dgm:pt>
    <dgm:pt modelId="{BF3C45E9-D9D8-46E6-9DDB-E0B785BAA5E9}" type="pres">
      <dgm:prSet presAssocID="{D72F8233-4156-4FA0-8C6B-0FFEB7AA8A3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A31630E-C4C8-4781-9464-97BF43335061}" type="presOf" srcId="{8843098D-1644-451E-9287-B934269624AA}" destId="{28991E9B-5679-4CE0-B74B-4B71A6D2E409}" srcOrd="0" destOrd="0" presId="urn:microsoft.com/office/officeart/2005/8/layout/vList2"/>
    <dgm:cxn modelId="{FEA0E7A4-0B8A-4A99-8C82-4E854024B425}" srcId="{8843098D-1644-451E-9287-B934269624AA}" destId="{CDB0D6E7-9A35-466B-BDF2-F38B7A46D8AC}" srcOrd="0" destOrd="0" parTransId="{3A12C04C-3720-4DA6-9A60-507698C1290F}" sibTransId="{1F667729-41D0-446E-B875-5BEEA9263722}"/>
    <dgm:cxn modelId="{ACAE31E4-70AE-4259-88B3-C2DDF849E6D0}" type="presOf" srcId="{D72F8233-4156-4FA0-8C6B-0FFEB7AA8A31}" destId="{BF3C45E9-D9D8-46E6-9DDB-E0B785BAA5E9}" srcOrd="0" destOrd="0" presId="urn:microsoft.com/office/officeart/2005/8/layout/vList2"/>
    <dgm:cxn modelId="{440B9277-4B58-4A20-92FB-04CBCCDC6F32}" srcId="{8843098D-1644-451E-9287-B934269624AA}" destId="{71D36D6B-FC79-41B4-98D9-96DCCFEC2F14}" srcOrd="1" destOrd="0" parTransId="{D6EA9757-B94C-4557-8620-FA9BE4FFE54E}" sibTransId="{675CD5B1-3DE9-4D8D-A5C3-FF73AA737084}"/>
    <dgm:cxn modelId="{53DC2338-1075-46D4-98AA-D22A8F7813AB}" type="presOf" srcId="{CDB0D6E7-9A35-466B-BDF2-F38B7A46D8AC}" destId="{BADDECBE-6999-462C-8583-2AC7BF296F11}" srcOrd="0" destOrd="0" presId="urn:microsoft.com/office/officeart/2005/8/layout/vList2"/>
    <dgm:cxn modelId="{6138AA6B-400D-4B5D-BEC3-406D9833BEDE}" type="presOf" srcId="{09EAB241-D595-4158-900D-FBD20AB68C26}" destId="{489C3C4D-58AC-43BC-902A-0E716BA78919}" srcOrd="0" destOrd="0" presId="urn:microsoft.com/office/officeart/2005/8/layout/vList2"/>
    <dgm:cxn modelId="{53A03278-54DF-497B-A731-329192A88FAF}" type="presOf" srcId="{71D36D6B-FC79-41B4-98D9-96DCCFEC2F14}" destId="{68A9B393-805E-4035-80F5-057C6C9DB055}" srcOrd="0" destOrd="0" presId="urn:microsoft.com/office/officeart/2005/8/layout/vList2"/>
    <dgm:cxn modelId="{E429393D-0504-4683-BA49-FEB86EE63F2A}" srcId="{8843098D-1644-451E-9287-B934269624AA}" destId="{D72F8233-4156-4FA0-8C6B-0FFEB7AA8A31}" srcOrd="3" destOrd="0" parTransId="{43187A08-BF90-4DBC-A9B0-8076CEEB781A}" sibTransId="{4402401A-25D3-4134-93A2-EB99BFD95328}"/>
    <dgm:cxn modelId="{7EF72F5F-4A89-435C-BE86-581FF8649817}" srcId="{8843098D-1644-451E-9287-B934269624AA}" destId="{09EAB241-D595-4158-900D-FBD20AB68C26}" srcOrd="2" destOrd="0" parTransId="{B71C2335-CBB9-4C78-B515-84BEBADE5E58}" sibTransId="{A5F3BC24-CD9E-4ED7-8F0C-74CB7FE5154F}"/>
    <dgm:cxn modelId="{BE53D4FC-F250-4ECC-A4D5-F18F86DEE509}" type="presParOf" srcId="{28991E9B-5679-4CE0-B74B-4B71A6D2E409}" destId="{BADDECBE-6999-462C-8583-2AC7BF296F11}" srcOrd="0" destOrd="0" presId="urn:microsoft.com/office/officeart/2005/8/layout/vList2"/>
    <dgm:cxn modelId="{03494133-E3A5-4AC4-95FB-3BE06DC99BA2}" type="presParOf" srcId="{28991E9B-5679-4CE0-B74B-4B71A6D2E409}" destId="{A74F1650-0968-4949-BF8C-2CE51AF155D5}" srcOrd="1" destOrd="0" presId="urn:microsoft.com/office/officeart/2005/8/layout/vList2"/>
    <dgm:cxn modelId="{9F4F0225-2424-41D2-8DCD-2886B24F9D01}" type="presParOf" srcId="{28991E9B-5679-4CE0-B74B-4B71A6D2E409}" destId="{68A9B393-805E-4035-80F5-057C6C9DB055}" srcOrd="2" destOrd="0" presId="urn:microsoft.com/office/officeart/2005/8/layout/vList2"/>
    <dgm:cxn modelId="{D7A9B5BE-5D53-4E48-8A17-3C77F53520FE}" type="presParOf" srcId="{28991E9B-5679-4CE0-B74B-4B71A6D2E409}" destId="{6673B33F-E9CA-4F40-B6D2-7BAC5B57B455}" srcOrd="3" destOrd="0" presId="urn:microsoft.com/office/officeart/2005/8/layout/vList2"/>
    <dgm:cxn modelId="{E0F21730-7FBA-446E-B36E-8FA43E16C5B7}" type="presParOf" srcId="{28991E9B-5679-4CE0-B74B-4B71A6D2E409}" destId="{489C3C4D-58AC-43BC-902A-0E716BA78919}" srcOrd="4" destOrd="0" presId="urn:microsoft.com/office/officeart/2005/8/layout/vList2"/>
    <dgm:cxn modelId="{1DD2031E-BC8C-4A23-8688-A4CAA58846C8}" type="presParOf" srcId="{28991E9B-5679-4CE0-B74B-4B71A6D2E409}" destId="{943A3165-FE2E-46A8-B54A-71FB14BBAA31}" srcOrd="5" destOrd="0" presId="urn:microsoft.com/office/officeart/2005/8/layout/vList2"/>
    <dgm:cxn modelId="{4F92D9C8-9F08-44EE-8A7C-C6FF584581E8}" type="presParOf" srcId="{28991E9B-5679-4CE0-B74B-4B71A6D2E409}" destId="{BF3C45E9-D9D8-46E6-9DDB-E0B785BAA5E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9F3D05-2A04-486A-9617-DE99BAC30E6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8A93665-03A2-4943-BEB8-1E91306EF377}">
      <dgm:prSet/>
      <dgm:spPr/>
      <dgm:t>
        <a:bodyPr/>
        <a:lstStyle/>
        <a:p>
          <a:pPr rtl="0"/>
          <a:r>
            <a:rPr lang="tr-TR" dirty="0" smtClean="0"/>
            <a:t>1.ay</a:t>
          </a:r>
          <a:endParaRPr lang="tr-TR" dirty="0"/>
        </a:p>
      </dgm:t>
    </dgm:pt>
    <dgm:pt modelId="{2F77FD94-B4B2-49BA-ABFA-B748333C0BAC}" type="parTrans" cxnId="{73E2B3E2-F4BA-487C-8D5A-D0BA3FAB049C}">
      <dgm:prSet/>
      <dgm:spPr/>
      <dgm:t>
        <a:bodyPr/>
        <a:lstStyle/>
        <a:p>
          <a:endParaRPr lang="tr-TR"/>
        </a:p>
      </dgm:t>
    </dgm:pt>
    <dgm:pt modelId="{2AD93EC0-8D9A-4F86-986D-A93CDD8B1684}" type="sibTrans" cxnId="{73E2B3E2-F4BA-487C-8D5A-D0BA3FAB049C}">
      <dgm:prSet/>
      <dgm:spPr/>
      <dgm:t>
        <a:bodyPr/>
        <a:lstStyle/>
        <a:p>
          <a:endParaRPr lang="tr-TR"/>
        </a:p>
      </dgm:t>
    </dgm:pt>
    <dgm:pt modelId="{43AD80F3-282D-4A1F-9BDB-6FC11B24318F}">
      <dgm:prSet/>
      <dgm:spPr/>
      <dgm:t>
        <a:bodyPr/>
        <a:lstStyle/>
        <a:p>
          <a:pPr rtl="0"/>
          <a:r>
            <a:rPr lang="tr-TR" dirty="0" smtClean="0"/>
            <a:t>3.ay</a:t>
          </a:r>
          <a:endParaRPr lang="tr-TR" dirty="0"/>
        </a:p>
      </dgm:t>
    </dgm:pt>
    <dgm:pt modelId="{63540147-3E76-4688-A18D-BFFB88855BC6}" type="parTrans" cxnId="{569A27D2-B202-463F-9DBD-7412AC042F26}">
      <dgm:prSet/>
      <dgm:spPr/>
      <dgm:t>
        <a:bodyPr/>
        <a:lstStyle/>
        <a:p>
          <a:endParaRPr lang="tr-TR"/>
        </a:p>
      </dgm:t>
    </dgm:pt>
    <dgm:pt modelId="{B11737DC-6852-4CD2-A6E7-3D0169643BEF}" type="sibTrans" cxnId="{569A27D2-B202-463F-9DBD-7412AC042F26}">
      <dgm:prSet/>
      <dgm:spPr/>
      <dgm:t>
        <a:bodyPr/>
        <a:lstStyle/>
        <a:p>
          <a:endParaRPr lang="tr-TR"/>
        </a:p>
      </dgm:t>
    </dgm:pt>
    <dgm:pt modelId="{ED676021-4B0F-45BA-98FA-E20250280BCC}">
      <dgm:prSet/>
      <dgm:spPr/>
      <dgm:t>
        <a:bodyPr/>
        <a:lstStyle/>
        <a:p>
          <a:pPr rtl="0"/>
          <a:r>
            <a:rPr lang="tr-TR" dirty="0" smtClean="0"/>
            <a:t>7.ay</a:t>
          </a:r>
          <a:endParaRPr lang="tr-TR" dirty="0"/>
        </a:p>
      </dgm:t>
    </dgm:pt>
    <dgm:pt modelId="{35A724A4-F4EB-4E94-AF45-A50AC08927AD}" type="parTrans" cxnId="{12214BC5-5BFD-467D-9612-1C6DC2BC48F9}">
      <dgm:prSet/>
      <dgm:spPr/>
      <dgm:t>
        <a:bodyPr/>
        <a:lstStyle/>
        <a:p>
          <a:endParaRPr lang="tr-TR"/>
        </a:p>
      </dgm:t>
    </dgm:pt>
    <dgm:pt modelId="{70FCFDCD-8627-4ED2-B274-EF6108C36C20}" type="sibTrans" cxnId="{12214BC5-5BFD-467D-9612-1C6DC2BC48F9}">
      <dgm:prSet/>
      <dgm:spPr/>
      <dgm:t>
        <a:bodyPr/>
        <a:lstStyle/>
        <a:p>
          <a:endParaRPr lang="tr-TR"/>
        </a:p>
      </dgm:t>
    </dgm:pt>
    <dgm:pt modelId="{331F8D2C-D9D1-490C-A445-52E00C582E27}">
      <dgm:prSet/>
      <dgm:spPr/>
      <dgm:t>
        <a:bodyPr/>
        <a:lstStyle/>
        <a:p>
          <a:pPr rtl="0"/>
          <a:r>
            <a:rPr lang="tr-TR" dirty="0" smtClean="0"/>
            <a:t>9.ay</a:t>
          </a:r>
          <a:endParaRPr lang="tr-TR" dirty="0"/>
        </a:p>
      </dgm:t>
    </dgm:pt>
    <dgm:pt modelId="{D93F121F-75F7-4FE2-A881-A5E97766F06E}" type="parTrans" cxnId="{B7EA8B1D-528D-4D82-917D-9447066CCCB2}">
      <dgm:prSet/>
      <dgm:spPr/>
      <dgm:t>
        <a:bodyPr/>
        <a:lstStyle/>
        <a:p>
          <a:endParaRPr lang="tr-TR"/>
        </a:p>
      </dgm:t>
    </dgm:pt>
    <dgm:pt modelId="{B8408771-0C35-4085-BBF8-A59760127A7B}" type="sibTrans" cxnId="{B7EA8B1D-528D-4D82-917D-9447066CCCB2}">
      <dgm:prSet/>
      <dgm:spPr/>
      <dgm:t>
        <a:bodyPr/>
        <a:lstStyle/>
        <a:p>
          <a:endParaRPr lang="tr-TR"/>
        </a:p>
      </dgm:t>
    </dgm:pt>
    <dgm:pt modelId="{8CDB6020-296E-41D6-A03E-8599616D6801}">
      <dgm:prSet/>
      <dgm:spPr/>
      <dgm:t>
        <a:bodyPr/>
        <a:lstStyle/>
        <a:p>
          <a:pPr rtl="0"/>
          <a:r>
            <a:rPr lang="tr-TR" dirty="0" smtClean="0"/>
            <a:t>12.ay</a:t>
          </a:r>
          <a:endParaRPr lang="tr-TR" dirty="0"/>
        </a:p>
      </dgm:t>
    </dgm:pt>
    <dgm:pt modelId="{ADFC0940-D380-4046-9E79-0FA8DE9E3CC6}" type="parTrans" cxnId="{7E029279-CBAD-4250-B35E-CC90A41BF647}">
      <dgm:prSet/>
      <dgm:spPr/>
      <dgm:t>
        <a:bodyPr/>
        <a:lstStyle/>
        <a:p>
          <a:endParaRPr lang="tr-TR"/>
        </a:p>
      </dgm:t>
    </dgm:pt>
    <dgm:pt modelId="{053AAF2D-EE1C-42F3-A41D-613B9AF0DEFA}" type="sibTrans" cxnId="{7E029279-CBAD-4250-B35E-CC90A41BF647}">
      <dgm:prSet/>
      <dgm:spPr/>
      <dgm:t>
        <a:bodyPr/>
        <a:lstStyle/>
        <a:p>
          <a:endParaRPr lang="tr-TR"/>
        </a:p>
      </dgm:t>
    </dgm:pt>
    <dgm:pt modelId="{CC6AE8E1-BEE5-4A6C-A328-FC1121D63F60}">
      <dgm:prSet/>
      <dgm:spPr/>
      <dgm:t>
        <a:bodyPr/>
        <a:lstStyle/>
        <a:p>
          <a:pPr rtl="0"/>
          <a:r>
            <a:rPr lang="tr-TR" dirty="0" smtClean="0"/>
            <a:t>18.ay</a:t>
          </a:r>
          <a:endParaRPr lang="tr-TR" dirty="0"/>
        </a:p>
      </dgm:t>
    </dgm:pt>
    <dgm:pt modelId="{A16B3540-DCB7-4B86-B6B5-8F3632FC44FE}" type="parTrans" cxnId="{85041302-727E-41CC-BDD8-8B1EB61E7F6D}">
      <dgm:prSet/>
      <dgm:spPr/>
      <dgm:t>
        <a:bodyPr/>
        <a:lstStyle/>
        <a:p>
          <a:endParaRPr lang="tr-TR"/>
        </a:p>
      </dgm:t>
    </dgm:pt>
    <dgm:pt modelId="{150C1BB3-C826-4E94-9BDA-82702290A658}" type="sibTrans" cxnId="{85041302-727E-41CC-BDD8-8B1EB61E7F6D}">
      <dgm:prSet/>
      <dgm:spPr/>
      <dgm:t>
        <a:bodyPr/>
        <a:lstStyle/>
        <a:p>
          <a:endParaRPr lang="tr-TR"/>
        </a:p>
      </dgm:t>
    </dgm:pt>
    <dgm:pt modelId="{33F1E420-E332-48F9-A98A-08C5E2B7192C}">
      <dgm:prSet/>
      <dgm:spPr/>
      <dgm:t>
        <a:bodyPr/>
        <a:lstStyle/>
        <a:p>
          <a:pPr rtl="0"/>
          <a:r>
            <a:rPr lang="tr-TR" dirty="0" smtClean="0"/>
            <a:t>24.ay</a:t>
          </a:r>
          <a:endParaRPr lang="tr-TR" dirty="0"/>
        </a:p>
      </dgm:t>
    </dgm:pt>
    <dgm:pt modelId="{06F6628B-0E10-44DB-B6BF-34EAE52A82E9}" type="parTrans" cxnId="{7120B9C5-E4EC-4BC9-883B-4C8973C8F0CA}">
      <dgm:prSet/>
      <dgm:spPr/>
      <dgm:t>
        <a:bodyPr/>
        <a:lstStyle/>
        <a:p>
          <a:endParaRPr lang="tr-TR"/>
        </a:p>
      </dgm:t>
    </dgm:pt>
    <dgm:pt modelId="{563AD6A7-AB30-46EF-901B-3F02DFEEB8D6}" type="sibTrans" cxnId="{7120B9C5-E4EC-4BC9-883B-4C8973C8F0CA}">
      <dgm:prSet/>
      <dgm:spPr/>
      <dgm:t>
        <a:bodyPr/>
        <a:lstStyle/>
        <a:p>
          <a:endParaRPr lang="tr-TR"/>
        </a:p>
      </dgm:t>
    </dgm:pt>
    <dgm:pt modelId="{84DB8A77-D101-4FD3-8ACC-2B52B0E496BB}">
      <dgm:prSet/>
      <dgm:spPr/>
      <dgm:t>
        <a:bodyPr/>
        <a:lstStyle/>
        <a:p>
          <a:pPr rtl="0"/>
          <a:r>
            <a:rPr lang="tr-TR" dirty="0" smtClean="0"/>
            <a:t>30.ay</a:t>
          </a:r>
          <a:endParaRPr lang="tr-TR" dirty="0"/>
        </a:p>
      </dgm:t>
    </dgm:pt>
    <dgm:pt modelId="{05370D8B-3D76-448B-B714-90A5B1E3E648}" type="parTrans" cxnId="{5314C6BA-83C1-4B9A-981C-EA561B6C3CCC}">
      <dgm:prSet/>
      <dgm:spPr/>
      <dgm:t>
        <a:bodyPr/>
        <a:lstStyle/>
        <a:p>
          <a:endParaRPr lang="tr-TR"/>
        </a:p>
      </dgm:t>
    </dgm:pt>
    <dgm:pt modelId="{7704354E-CD27-4F56-BAE7-9AA18C2C8D8F}" type="sibTrans" cxnId="{5314C6BA-83C1-4B9A-981C-EA561B6C3CCC}">
      <dgm:prSet/>
      <dgm:spPr/>
      <dgm:t>
        <a:bodyPr/>
        <a:lstStyle/>
        <a:p>
          <a:endParaRPr lang="tr-TR"/>
        </a:p>
      </dgm:t>
    </dgm:pt>
    <dgm:pt modelId="{424DBB6C-1D39-45D3-828B-E9C29423085C}">
      <dgm:prSet/>
      <dgm:spPr/>
      <dgm:t>
        <a:bodyPr/>
        <a:lstStyle/>
        <a:p>
          <a:pPr rtl="0"/>
          <a:r>
            <a:rPr lang="tr-TR" dirty="0" smtClean="0"/>
            <a:t>36.ay</a:t>
          </a:r>
          <a:endParaRPr lang="tr-TR" dirty="0"/>
        </a:p>
      </dgm:t>
    </dgm:pt>
    <dgm:pt modelId="{EC31000D-457C-464D-9B52-E51C085F26CA}" type="parTrans" cxnId="{9832E987-F23F-4B1A-A801-AC465277DC33}">
      <dgm:prSet/>
      <dgm:spPr/>
      <dgm:t>
        <a:bodyPr/>
        <a:lstStyle/>
        <a:p>
          <a:endParaRPr lang="tr-TR"/>
        </a:p>
      </dgm:t>
    </dgm:pt>
    <dgm:pt modelId="{E91F661F-D9E5-46D8-AAE4-3AC2380E4B69}" type="sibTrans" cxnId="{9832E987-F23F-4B1A-A801-AC465277DC33}">
      <dgm:prSet/>
      <dgm:spPr/>
      <dgm:t>
        <a:bodyPr/>
        <a:lstStyle/>
        <a:p>
          <a:endParaRPr lang="tr-TR"/>
        </a:p>
      </dgm:t>
    </dgm:pt>
    <dgm:pt modelId="{E4B1EE0A-531C-4A38-980D-64A92D1D4F49}">
      <dgm:prSet/>
      <dgm:spPr/>
      <dgm:t>
        <a:bodyPr/>
        <a:lstStyle/>
        <a:p>
          <a:pPr rtl="0"/>
          <a:r>
            <a:rPr lang="tr-TR" dirty="0" smtClean="0"/>
            <a:t>48.ay</a:t>
          </a:r>
          <a:endParaRPr lang="tr-TR" dirty="0"/>
        </a:p>
      </dgm:t>
    </dgm:pt>
    <dgm:pt modelId="{F57D82E1-3DFD-4A8D-B4D7-0564D7BA495E}" type="parTrans" cxnId="{19EACE3A-37C7-4F99-BE55-B51403010DCB}">
      <dgm:prSet/>
      <dgm:spPr/>
      <dgm:t>
        <a:bodyPr/>
        <a:lstStyle/>
        <a:p>
          <a:endParaRPr lang="tr-TR"/>
        </a:p>
      </dgm:t>
    </dgm:pt>
    <dgm:pt modelId="{E7523B9D-48D6-4A10-BAFB-CBD903E5CF60}" type="sibTrans" cxnId="{19EACE3A-37C7-4F99-BE55-B51403010DCB}">
      <dgm:prSet/>
      <dgm:spPr/>
      <dgm:t>
        <a:bodyPr/>
        <a:lstStyle/>
        <a:p>
          <a:endParaRPr lang="tr-TR"/>
        </a:p>
      </dgm:t>
    </dgm:pt>
    <dgm:pt modelId="{D5CD42C5-0934-40A5-AC96-6E6CC8AC9F76}">
      <dgm:prSet/>
      <dgm:spPr/>
      <dgm:t>
        <a:bodyPr/>
        <a:lstStyle/>
        <a:p>
          <a:pPr rtl="0"/>
          <a:r>
            <a:rPr lang="tr-TR" dirty="0" smtClean="0"/>
            <a:t>60.ay  düzenli takip edildi.</a:t>
          </a:r>
          <a:endParaRPr lang="tr-TR" dirty="0"/>
        </a:p>
      </dgm:t>
    </dgm:pt>
    <dgm:pt modelId="{23521835-CEE8-41C3-A067-2BA6CCA3660C}" type="parTrans" cxnId="{D3C64D81-B01D-45A2-B4A0-49E8900B9115}">
      <dgm:prSet/>
      <dgm:spPr/>
      <dgm:t>
        <a:bodyPr/>
        <a:lstStyle/>
        <a:p>
          <a:endParaRPr lang="tr-TR"/>
        </a:p>
      </dgm:t>
    </dgm:pt>
    <dgm:pt modelId="{C7772CA0-F53F-4795-B5A1-FE6AD3E38DB5}" type="sibTrans" cxnId="{D3C64D81-B01D-45A2-B4A0-49E8900B9115}">
      <dgm:prSet/>
      <dgm:spPr/>
      <dgm:t>
        <a:bodyPr/>
        <a:lstStyle/>
        <a:p>
          <a:endParaRPr lang="tr-TR"/>
        </a:p>
      </dgm:t>
    </dgm:pt>
    <dgm:pt modelId="{AEF716B1-D56B-4083-A3CE-67426495563C}" type="pres">
      <dgm:prSet presAssocID="{439F3D05-2A04-486A-9617-DE99BAC30E6F}" presName="compositeShape" presStyleCnt="0">
        <dgm:presLayoutVars>
          <dgm:dir/>
          <dgm:resizeHandles/>
        </dgm:presLayoutVars>
      </dgm:prSet>
      <dgm:spPr/>
    </dgm:pt>
    <dgm:pt modelId="{34F59009-688C-4D40-9275-477159AF6087}" type="pres">
      <dgm:prSet presAssocID="{439F3D05-2A04-486A-9617-DE99BAC30E6F}" presName="pyramid" presStyleLbl="node1" presStyleIdx="0" presStyleCnt="1" custScaleX="86824"/>
      <dgm:spPr/>
    </dgm:pt>
    <dgm:pt modelId="{19BE3079-4AF7-41BA-B1C6-306F527E0D6B}" type="pres">
      <dgm:prSet presAssocID="{439F3D05-2A04-486A-9617-DE99BAC30E6F}" presName="theList" presStyleCnt="0"/>
      <dgm:spPr/>
    </dgm:pt>
    <dgm:pt modelId="{84BFDB91-C35E-4936-BE97-FABA487AEC03}" type="pres">
      <dgm:prSet presAssocID="{28A93665-03A2-4943-BEB8-1E91306EF377}" presName="aNode" presStyleLbl="fgAcc1" presStyleIdx="0" presStyleCnt="11">
        <dgm:presLayoutVars>
          <dgm:bulletEnabled val="1"/>
        </dgm:presLayoutVars>
      </dgm:prSet>
      <dgm:spPr/>
    </dgm:pt>
    <dgm:pt modelId="{6727F2F2-1102-4C2A-8169-00659CD5936E}" type="pres">
      <dgm:prSet presAssocID="{28A93665-03A2-4943-BEB8-1E91306EF377}" presName="aSpace" presStyleCnt="0"/>
      <dgm:spPr/>
    </dgm:pt>
    <dgm:pt modelId="{8567295F-C67C-498D-BAB2-550A51428EC8}" type="pres">
      <dgm:prSet presAssocID="{43AD80F3-282D-4A1F-9BDB-6FC11B24318F}" presName="aNode" presStyleLbl="fgAcc1" presStyleIdx="1" presStyleCnt="11">
        <dgm:presLayoutVars>
          <dgm:bulletEnabled val="1"/>
        </dgm:presLayoutVars>
      </dgm:prSet>
      <dgm:spPr/>
    </dgm:pt>
    <dgm:pt modelId="{4F42C85C-1B9E-4F98-8A0A-A849AB366815}" type="pres">
      <dgm:prSet presAssocID="{43AD80F3-282D-4A1F-9BDB-6FC11B24318F}" presName="aSpace" presStyleCnt="0"/>
      <dgm:spPr/>
    </dgm:pt>
    <dgm:pt modelId="{E6E9607B-15E9-46F2-A473-9ACBF6458D39}" type="pres">
      <dgm:prSet presAssocID="{ED676021-4B0F-45BA-98FA-E20250280BCC}" presName="aNode" presStyleLbl="fgAcc1" presStyleIdx="2" presStyleCnt="11">
        <dgm:presLayoutVars>
          <dgm:bulletEnabled val="1"/>
        </dgm:presLayoutVars>
      </dgm:prSet>
      <dgm:spPr/>
    </dgm:pt>
    <dgm:pt modelId="{F7C98279-FE65-4FDB-9D67-53B7006B00D9}" type="pres">
      <dgm:prSet presAssocID="{ED676021-4B0F-45BA-98FA-E20250280BCC}" presName="aSpace" presStyleCnt="0"/>
      <dgm:spPr/>
    </dgm:pt>
    <dgm:pt modelId="{BA98A898-4FC2-4B82-8C5E-FDBCE9241BD1}" type="pres">
      <dgm:prSet presAssocID="{331F8D2C-D9D1-490C-A445-52E00C582E27}" presName="aNode" presStyleLbl="fgAcc1" presStyleIdx="3" presStyleCnt="11">
        <dgm:presLayoutVars>
          <dgm:bulletEnabled val="1"/>
        </dgm:presLayoutVars>
      </dgm:prSet>
      <dgm:spPr/>
    </dgm:pt>
    <dgm:pt modelId="{45208BC3-E670-4605-B558-FED698FBC46F}" type="pres">
      <dgm:prSet presAssocID="{331F8D2C-D9D1-490C-A445-52E00C582E27}" presName="aSpace" presStyleCnt="0"/>
      <dgm:spPr/>
    </dgm:pt>
    <dgm:pt modelId="{0460FABB-61EF-4E07-9912-F4D0FEB99D1A}" type="pres">
      <dgm:prSet presAssocID="{8CDB6020-296E-41D6-A03E-8599616D6801}" presName="aNode" presStyleLbl="fgAcc1" presStyleIdx="4" presStyleCnt="11">
        <dgm:presLayoutVars>
          <dgm:bulletEnabled val="1"/>
        </dgm:presLayoutVars>
      </dgm:prSet>
      <dgm:spPr/>
    </dgm:pt>
    <dgm:pt modelId="{F9B72C1C-F1EB-49DC-80D2-4633A94FB9BD}" type="pres">
      <dgm:prSet presAssocID="{8CDB6020-296E-41D6-A03E-8599616D6801}" presName="aSpace" presStyleCnt="0"/>
      <dgm:spPr/>
    </dgm:pt>
    <dgm:pt modelId="{3664C4AB-4E90-4999-A21E-0F83ED02F09B}" type="pres">
      <dgm:prSet presAssocID="{CC6AE8E1-BEE5-4A6C-A328-FC1121D63F60}" presName="aNode" presStyleLbl="fgAcc1" presStyleIdx="5" presStyleCnt="11">
        <dgm:presLayoutVars>
          <dgm:bulletEnabled val="1"/>
        </dgm:presLayoutVars>
      </dgm:prSet>
      <dgm:spPr/>
    </dgm:pt>
    <dgm:pt modelId="{593F0264-7F39-4261-B60E-FD827012A5E5}" type="pres">
      <dgm:prSet presAssocID="{CC6AE8E1-BEE5-4A6C-A328-FC1121D63F60}" presName="aSpace" presStyleCnt="0"/>
      <dgm:spPr/>
    </dgm:pt>
    <dgm:pt modelId="{9800A341-8D4E-4A37-A20F-66328832ECBB}" type="pres">
      <dgm:prSet presAssocID="{33F1E420-E332-48F9-A98A-08C5E2B7192C}" presName="aNode" presStyleLbl="fgAcc1" presStyleIdx="6" presStyleCnt="11">
        <dgm:presLayoutVars>
          <dgm:bulletEnabled val="1"/>
        </dgm:presLayoutVars>
      </dgm:prSet>
      <dgm:spPr/>
    </dgm:pt>
    <dgm:pt modelId="{6E288846-0EE0-4395-88C4-E6B088340221}" type="pres">
      <dgm:prSet presAssocID="{33F1E420-E332-48F9-A98A-08C5E2B7192C}" presName="aSpace" presStyleCnt="0"/>
      <dgm:spPr/>
    </dgm:pt>
    <dgm:pt modelId="{7891848D-0D5B-4F44-877B-00BBBCABAF7B}" type="pres">
      <dgm:prSet presAssocID="{84DB8A77-D101-4FD3-8ACC-2B52B0E496BB}" presName="aNode" presStyleLbl="fgAcc1" presStyleIdx="7" presStyleCnt="11">
        <dgm:presLayoutVars>
          <dgm:bulletEnabled val="1"/>
        </dgm:presLayoutVars>
      </dgm:prSet>
      <dgm:spPr/>
    </dgm:pt>
    <dgm:pt modelId="{719F0AC0-61E4-401F-9A0B-F6112767EFCB}" type="pres">
      <dgm:prSet presAssocID="{84DB8A77-D101-4FD3-8ACC-2B52B0E496BB}" presName="aSpace" presStyleCnt="0"/>
      <dgm:spPr/>
    </dgm:pt>
    <dgm:pt modelId="{2C663D6C-9D3E-49D2-AEB0-4B08564CD711}" type="pres">
      <dgm:prSet presAssocID="{424DBB6C-1D39-45D3-828B-E9C29423085C}" presName="aNode" presStyleLbl="fgAcc1" presStyleIdx="8" presStyleCnt="11">
        <dgm:presLayoutVars>
          <dgm:bulletEnabled val="1"/>
        </dgm:presLayoutVars>
      </dgm:prSet>
      <dgm:spPr/>
    </dgm:pt>
    <dgm:pt modelId="{4F18CCA2-6C8A-4DE5-9014-9DC0780D2A79}" type="pres">
      <dgm:prSet presAssocID="{424DBB6C-1D39-45D3-828B-E9C29423085C}" presName="aSpace" presStyleCnt="0"/>
      <dgm:spPr/>
    </dgm:pt>
    <dgm:pt modelId="{D46AEBAC-8E37-4039-882D-9ECDCEC2853B}" type="pres">
      <dgm:prSet presAssocID="{E4B1EE0A-531C-4A38-980D-64A92D1D4F49}" presName="aNode" presStyleLbl="fgAcc1" presStyleIdx="9" presStyleCnt="11">
        <dgm:presLayoutVars>
          <dgm:bulletEnabled val="1"/>
        </dgm:presLayoutVars>
      </dgm:prSet>
      <dgm:spPr/>
    </dgm:pt>
    <dgm:pt modelId="{56DC6ACF-8E0B-47B7-BAA3-81D1F72877AF}" type="pres">
      <dgm:prSet presAssocID="{E4B1EE0A-531C-4A38-980D-64A92D1D4F49}" presName="aSpace" presStyleCnt="0"/>
      <dgm:spPr/>
    </dgm:pt>
    <dgm:pt modelId="{431DB28F-12D5-4DBD-8C6A-9C42F175F747}" type="pres">
      <dgm:prSet presAssocID="{D5CD42C5-0934-40A5-AC96-6E6CC8AC9F76}" presName="aNode" presStyleLbl="fgAcc1" presStyleIdx="10" presStyleCnt="11">
        <dgm:presLayoutVars>
          <dgm:bulletEnabled val="1"/>
        </dgm:presLayoutVars>
      </dgm:prSet>
      <dgm:spPr/>
    </dgm:pt>
    <dgm:pt modelId="{FE73F6F3-2627-459B-A788-16A779AF202A}" type="pres">
      <dgm:prSet presAssocID="{D5CD42C5-0934-40A5-AC96-6E6CC8AC9F76}" presName="aSpace" presStyleCnt="0"/>
      <dgm:spPr/>
    </dgm:pt>
  </dgm:ptLst>
  <dgm:cxnLst>
    <dgm:cxn modelId="{7120B9C5-E4EC-4BC9-883B-4C8973C8F0CA}" srcId="{439F3D05-2A04-486A-9617-DE99BAC30E6F}" destId="{33F1E420-E332-48F9-A98A-08C5E2B7192C}" srcOrd="6" destOrd="0" parTransId="{06F6628B-0E10-44DB-B6BF-34EAE52A82E9}" sibTransId="{563AD6A7-AB30-46EF-901B-3F02DFEEB8D6}"/>
    <dgm:cxn modelId="{6FC65EAF-A2C3-4F22-8980-F0A30A90C32D}" type="presOf" srcId="{439F3D05-2A04-486A-9617-DE99BAC30E6F}" destId="{AEF716B1-D56B-4083-A3CE-67426495563C}" srcOrd="0" destOrd="0" presId="urn:microsoft.com/office/officeart/2005/8/layout/pyramid2"/>
    <dgm:cxn modelId="{19EACE3A-37C7-4F99-BE55-B51403010DCB}" srcId="{439F3D05-2A04-486A-9617-DE99BAC30E6F}" destId="{E4B1EE0A-531C-4A38-980D-64A92D1D4F49}" srcOrd="9" destOrd="0" parTransId="{F57D82E1-3DFD-4A8D-B4D7-0564D7BA495E}" sibTransId="{E7523B9D-48D6-4A10-BAFB-CBD903E5CF60}"/>
    <dgm:cxn modelId="{8C4A1284-169A-4D92-A0D7-BF5E3133F281}" type="presOf" srcId="{CC6AE8E1-BEE5-4A6C-A328-FC1121D63F60}" destId="{3664C4AB-4E90-4999-A21E-0F83ED02F09B}" srcOrd="0" destOrd="0" presId="urn:microsoft.com/office/officeart/2005/8/layout/pyramid2"/>
    <dgm:cxn modelId="{5314C6BA-83C1-4B9A-981C-EA561B6C3CCC}" srcId="{439F3D05-2A04-486A-9617-DE99BAC30E6F}" destId="{84DB8A77-D101-4FD3-8ACC-2B52B0E496BB}" srcOrd="7" destOrd="0" parTransId="{05370D8B-3D76-448B-B714-90A5B1E3E648}" sibTransId="{7704354E-CD27-4F56-BAE7-9AA18C2C8D8F}"/>
    <dgm:cxn modelId="{12214BC5-5BFD-467D-9612-1C6DC2BC48F9}" srcId="{439F3D05-2A04-486A-9617-DE99BAC30E6F}" destId="{ED676021-4B0F-45BA-98FA-E20250280BCC}" srcOrd="2" destOrd="0" parTransId="{35A724A4-F4EB-4E94-AF45-A50AC08927AD}" sibTransId="{70FCFDCD-8627-4ED2-B274-EF6108C36C20}"/>
    <dgm:cxn modelId="{94F14930-4CBA-4844-8EC9-1E787834245E}" type="presOf" srcId="{ED676021-4B0F-45BA-98FA-E20250280BCC}" destId="{E6E9607B-15E9-46F2-A473-9ACBF6458D39}" srcOrd="0" destOrd="0" presId="urn:microsoft.com/office/officeart/2005/8/layout/pyramid2"/>
    <dgm:cxn modelId="{7A6420BA-3EE3-41FB-B58F-B8BF09EDE7C8}" type="presOf" srcId="{43AD80F3-282D-4A1F-9BDB-6FC11B24318F}" destId="{8567295F-C67C-498D-BAB2-550A51428EC8}" srcOrd="0" destOrd="0" presId="urn:microsoft.com/office/officeart/2005/8/layout/pyramid2"/>
    <dgm:cxn modelId="{9832E987-F23F-4B1A-A801-AC465277DC33}" srcId="{439F3D05-2A04-486A-9617-DE99BAC30E6F}" destId="{424DBB6C-1D39-45D3-828B-E9C29423085C}" srcOrd="8" destOrd="0" parTransId="{EC31000D-457C-464D-9B52-E51C085F26CA}" sibTransId="{E91F661F-D9E5-46D8-AAE4-3AC2380E4B69}"/>
    <dgm:cxn modelId="{85041302-727E-41CC-BDD8-8B1EB61E7F6D}" srcId="{439F3D05-2A04-486A-9617-DE99BAC30E6F}" destId="{CC6AE8E1-BEE5-4A6C-A328-FC1121D63F60}" srcOrd="5" destOrd="0" parTransId="{A16B3540-DCB7-4B86-B6B5-8F3632FC44FE}" sibTransId="{150C1BB3-C826-4E94-9BDA-82702290A658}"/>
    <dgm:cxn modelId="{08BEAA76-4C10-4E1A-A0AA-DBBC4BA078BA}" type="presOf" srcId="{E4B1EE0A-531C-4A38-980D-64A92D1D4F49}" destId="{D46AEBAC-8E37-4039-882D-9ECDCEC2853B}" srcOrd="0" destOrd="0" presId="urn:microsoft.com/office/officeart/2005/8/layout/pyramid2"/>
    <dgm:cxn modelId="{B7EA8B1D-528D-4D82-917D-9447066CCCB2}" srcId="{439F3D05-2A04-486A-9617-DE99BAC30E6F}" destId="{331F8D2C-D9D1-490C-A445-52E00C582E27}" srcOrd="3" destOrd="0" parTransId="{D93F121F-75F7-4FE2-A881-A5E97766F06E}" sibTransId="{B8408771-0C35-4085-BBF8-A59760127A7B}"/>
    <dgm:cxn modelId="{6286A2B8-DE2D-4765-B194-393852C8241C}" type="presOf" srcId="{D5CD42C5-0934-40A5-AC96-6E6CC8AC9F76}" destId="{431DB28F-12D5-4DBD-8C6A-9C42F175F747}" srcOrd="0" destOrd="0" presId="urn:microsoft.com/office/officeart/2005/8/layout/pyramid2"/>
    <dgm:cxn modelId="{D8580762-07A2-4315-ADDF-29F30DDAA640}" type="presOf" srcId="{28A93665-03A2-4943-BEB8-1E91306EF377}" destId="{84BFDB91-C35E-4936-BE97-FABA487AEC03}" srcOrd="0" destOrd="0" presId="urn:microsoft.com/office/officeart/2005/8/layout/pyramid2"/>
    <dgm:cxn modelId="{78C395B5-7E97-41F0-9729-C3F3F40E89DE}" type="presOf" srcId="{84DB8A77-D101-4FD3-8ACC-2B52B0E496BB}" destId="{7891848D-0D5B-4F44-877B-00BBBCABAF7B}" srcOrd="0" destOrd="0" presId="urn:microsoft.com/office/officeart/2005/8/layout/pyramid2"/>
    <dgm:cxn modelId="{4AE05343-9F4A-4643-B653-006ED3847E20}" type="presOf" srcId="{424DBB6C-1D39-45D3-828B-E9C29423085C}" destId="{2C663D6C-9D3E-49D2-AEB0-4B08564CD711}" srcOrd="0" destOrd="0" presId="urn:microsoft.com/office/officeart/2005/8/layout/pyramid2"/>
    <dgm:cxn modelId="{D3C64D81-B01D-45A2-B4A0-49E8900B9115}" srcId="{439F3D05-2A04-486A-9617-DE99BAC30E6F}" destId="{D5CD42C5-0934-40A5-AC96-6E6CC8AC9F76}" srcOrd="10" destOrd="0" parTransId="{23521835-CEE8-41C3-A067-2BA6CCA3660C}" sibTransId="{C7772CA0-F53F-4795-B5A1-FE6AD3E38DB5}"/>
    <dgm:cxn modelId="{7E029279-CBAD-4250-B35E-CC90A41BF647}" srcId="{439F3D05-2A04-486A-9617-DE99BAC30E6F}" destId="{8CDB6020-296E-41D6-A03E-8599616D6801}" srcOrd="4" destOrd="0" parTransId="{ADFC0940-D380-4046-9E79-0FA8DE9E3CC6}" sibTransId="{053AAF2D-EE1C-42F3-A41D-613B9AF0DEFA}"/>
    <dgm:cxn modelId="{569A27D2-B202-463F-9DBD-7412AC042F26}" srcId="{439F3D05-2A04-486A-9617-DE99BAC30E6F}" destId="{43AD80F3-282D-4A1F-9BDB-6FC11B24318F}" srcOrd="1" destOrd="0" parTransId="{63540147-3E76-4688-A18D-BFFB88855BC6}" sibTransId="{B11737DC-6852-4CD2-A6E7-3D0169643BEF}"/>
    <dgm:cxn modelId="{7D801956-23B8-4080-9C8D-5B11579879F8}" type="presOf" srcId="{33F1E420-E332-48F9-A98A-08C5E2B7192C}" destId="{9800A341-8D4E-4A37-A20F-66328832ECBB}" srcOrd="0" destOrd="0" presId="urn:microsoft.com/office/officeart/2005/8/layout/pyramid2"/>
    <dgm:cxn modelId="{73E2B3E2-F4BA-487C-8D5A-D0BA3FAB049C}" srcId="{439F3D05-2A04-486A-9617-DE99BAC30E6F}" destId="{28A93665-03A2-4943-BEB8-1E91306EF377}" srcOrd="0" destOrd="0" parTransId="{2F77FD94-B4B2-49BA-ABFA-B748333C0BAC}" sibTransId="{2AD93EC0-8D9A-4F86-986D-A93CDD8B1684}"/>
    <dgm:cxn modelId="{68A3848E-46D1-47CB-AF64-89DF650A7FF3}" type="presOf" srcId="{331F8D2C-D9D1-490C-A445-52E00C582E27}" destId="{BA98A898-4FC2-4B82-8C5E-FDBCE9241BD1}" srcOrd="0" destOrd="0" presId="urn:microsoft.com/office/officeart/2005/8/layout/pyramid2"/>
    <dgm:cxn modelId="{C014BCA3-3839-4017-A782-A2215A518DEA}" type="presOf" srcId="{8CDB6020-296E-41D6-A03E-8599616D6801}" destId="{0460FABB-61EF-4E07-9912-F4D0FEB99D1A}" srcOrd="0" destOrd="0" presId="urn:microsoft.com/office/officeart/2005/8/layout/pyramid2"/>
    <dgm:cxn modelId="{03FCB84D-A9ED-4EAC-9E35-4173101B0BCB}" type="presParOf" srcId="{AEF716B1-D56B-4083-A3CE-67426495563C}" destId="{34F59009-688C-4D40-9275-477159AF6087}" srcOrd="0" destOrd="0" presId="urn:microsoft.com/office/officeart/2005/8/layout/pyramid2"/>
    <dgm:cxn modelId="{C0DCF6E5-A8EE-401D-B6E8-4B5C973444C8}" type="presParOf" srcId="{AEF716B1-D56B-4083-A3CE-67426495563C}" destId="{19BE3079-4AF7-41BA-B1C6-306F527E0D6B}" srcOrd="1" destOrd="0" presId="urn:microsoft.com/office/officeart/2005/8/layout/pyramid2"/>
    <dgm:cxn modelId="{ACC9FB69-B6D7-4B2D-80F6-D78BC2A513F9}" type="presParOf" srcId="{19BE3079-4AF7-41BA-B1C6-306F527E0D6B}" destId="{84BFDB91-C35E-4936-BE97-FABA487AEC03}" srcOrd="0" destOrd="0" presId="urn:microsoft.com/office/officeart/2005/8/layout/pyramid2"/>
    <dgm:cxn modelId="{CEC1A515-D6AB-4F98-86E7-244A19A79CA4}" type="presParOf" srcId="{19BE3079-4AF7-41BA-B1C6-306F527E0D6B}" destId="{6727F2F2-1102-4C2A-8169-00659CD5936E}" srcOrd="1" destOrd="0" presId="urn:microsoft.com/office/officeart/2005/8/layout/pyramid2"/>
    <dgm:cxn modelId="{4C9AF8C1-50E8-4CEF-A2D1-2AD5B603AA1C}" type="presParOf" srcId="{19BE3079-4AF7-41BA-B1C6-306F527E0D6B}" destId="{8567295F-C67C-498D-BAB2-550A51428EC8}" srcOrd="2" destOrd="0" presId="urn:microsoft.com/office/officeart/2005/8/layout/pyramid2"/>
    <dgm:cxn modelId="{2D7E32EF-A188-4FDA-A063-81AB3BE606F5}" type="presParOf" srcId="{19BE3079-4AF7-41BA-B1C6-306F527E0D6B}" destId="{4F42C85C-1B9E-4F98-8A0A-A849AB366815}" srcOrd="3" destOrd="0" presId="urn:microsoft.com/office/officeart/2005/8/layout/pyramid2"/>
    <dgm:cxn modelId="{CD3278D2-D2E2-4F0A-B9D4-584D10C6EA51}" type="presParOf" srcId="{19BE3079-4AF7-41BA-B1C6-306F527E0D6B}" destId="{E6E9607B-15E9-46F2-A473-9ACBF6458D39}" srcOrd="4" destOrd="0" presId="urn:microsoft.com/office/officeart/2005/8/layout/pyramid2"/>
    <dgm:cxn modelId="{64DE7E05-AC3C-4DCB-9156-A9764908B838}" type="presParOf" srcId="{19BE3079-4AF7-41BA-B1C6-306F527E0D6B}" destId="{F7C98279-FE65-4FDB-9D67-53B7006B00D9}" srcOrd="5" destOrd="0" presId="urn:microsoft.com/office/officeart/2005/8/layout/pyramid2"/>
    <dgm:cxn modelId="{3A028438-AE90-46F1-982B-86BDC01722E7}" type="presParOf" srcId="{19BE3079-4AF7-41BA-B1C6-306F527E0D6B}" destId="{BA98A898-4FC2-4B82-8C5E-FDBCE9241BD1}" srcOrd="6" destOrd="0" presId="urn:microsoft.com/office/officeart/2005/8/layout/pyramid2"/>
    <dgm:cxn modelId="{103EF136-9B0F-478C-973C-48A5EE13EBD3}" type="presParOf" srcId="{19BE3079-4AF7-41BA-B1C6-306F527E0D6B}" destId="{45208BC3-E670-4605-B558-FED698FBC46F}" srcOrd="7" destOrd="0" presId="urn:microsoft.com/office/officeart/2005/8/layout/pyramid2"/>
    <dgm:cxn modelId="{1A34CC7F-F3F7-4177-8BBB-FE11D506780A}" type="presParOf" srcId="{19BE3079-4AF7-41BA-B1C6-306F527E0D6B}" destId="{0460FABB-61EF-4E07-9912-F4D0FEB99D1A}" srcOrd="8" destOrd="0" presId="urn:microsoft.com/office/officeart/2005/8/layout/pyramid2"/>
    <dgm:cxn modelId="{707A2EB6-9C4C-4E2A-9729-B884B2A970B5}" type="presParOf" srcId="{19BE3079-4AF7-41BA-B1C6-306F527E0D6B}" destId="{F9B72C1C-F1EB-49DC-80D2-4633A94FB9BD}" srcOrd="9" destOrd="0" presId="urn:microsoft.com/office/officeart/2005/8/layout/pyramid2"/>
    <dgm:cxn modelId="{A04EE4AA-801D-4C99-B7C2-1205D0841A91}" type="presParOf" srcId="{19BE3079-4AF7-41BA-B1C6-306F527E0D6B}" destId="{3664C4AB-4E90-4999-A21E-0F83ED02F09B}" srcOrd="10" destOrd="0" presId="urn:microsoft.com/office/officeart/2005/8/layout/pyramid2"/>
    <dgm:cxn modelId="{DC091723-7077-4C7B-8614-67D0ED2EA773}" type="presParOf" srcId="{19BE3079-4AF7-41BA-B1C6-306F527E0D6B}" destId="{593F0264-7F39-4261-B60E-FD827012A5E5}" srcOrd="11" destOrd="0" presId="urn:microsoft.com/office/officeart/2005/8/layout/pyramid2"/>
    <dgm:cxn modelId="{26AE7B70-21ED-434E-A87D-16D4DB8E2190}" type="presParOf" srcId="{19BE3079-4AF7-41BA-B1C6-306F527E0D6B}" destId="{9800A341-8D4E-4A37-A20F-66328832ECBB}" srcOrd="12" destOrd="0" presId="urn:microsoft.com/office/officeart/2005/8/layout/pyramid2"/>
    <dgm:cxn modelId="{85487B1E-1DFF-4B15-8814-8B0497267DA3}" type="presParOf" srcId="{19BE3079-4AF7-41BA-B1C6-306F527E0D6B}" destId="{6E288846-0EE0-4395-88C4-E6B088340221}" srcOrd="13" destOrd="0" presId="urn:microsoft.com/office/officeart/2005/8/layout/pyramid2"/>
    <dgm:cxn modelId="{C8D1F4A5-5C2A-4650-A666-2CA988FED619}" type="presParOf" srcId="{19BE3079-4AF7-41BA-B1C6-306F527E0D6B}" destId="{7891848D-0D5B-4F44-877B-00BBBCABAF7B}" srcOrd="14" destOrd="0" presId="urn:microsoft.com/office/officeart/2005/8/layout/pyramid2"/>
    <dgm:cxn modelId="{5B4B744D-2D52-40C4-A0E7-BBEBBF714A0A}" type="presParOf" srcId="{19BE3079-4AF7-41BA-B1C6-306F527E0D6B}" destId="{719F0AC0-61E4-401F-9A0B-F6112767EFCB}" srcOrd="15" destOrd="0" presId="urn:microsoft.com/office/officeart/2005/8/layout/pyramid2"/>
    <dgm:cxn modelId="{2E750CB9-2B56-488A-B37E-912A7F987310}" type="presParOf" srcId="{19BE3079-4AF7-41BA-B1C6-306F527E0D6B}" destId="{2C663D6C-9D3E-49D2-AEB0-4B08564CD711}" srcOrd="16" destOrd="0" presId="urn:microsoft.com/office/officeart/2005/8/layout/pyramid2"/>
    <dgm:cxn modelId="{6E9313A7-AA1F-4FF5-B1B7-8772C90DD30D}" type="presParOf" srcId="{19BE3079-4AF7-41BA-B1C6-306F527E0D6B}" destId="{4F18CCA2-6C8A-4DE5-9014-9DC0780D2A79}" srcOrd="17" destOrd="0" presId="urn:microsoft.com/office/officeart/2005/8/layout/pyramid2"/>
    <dgm:cxn modelId="{CF7C74B0-2209-42E7-B923-62D4045D77A4}" type="presParOf" srcId="{19BE3079-4AF7-41BA-B1C6-306F527E0D6B}" destId="{D46AEBAC-8E37-4039-882D-9ECDCEC2853B}" srcOrd="18" destOrd="0" presId="urn:microsoft.com/office/officeart/2005/8/layout/pyramid2"/>
    <dgm:cxn modelId="{F6B02218-753C-410D-B177-04A2DF29B9A1}" type="presParOf" srcId="{19BE3079-4AF7-41BA-B1C6-306F527E0D6B}" destId="{56DC6ACF-8E0B-47B7-BAA3-81D1F72877AF}" srcOrd="19" destOrd="0" presId="urn:microsoft.com/office/officeart/2005/8/layout/pyramid2"/>
    <dgm:cxn modelId="{414E2687-1308-48BE-AB6E-20C4A78200F0}" type="presParOf" srcId="{19BE3079-4AF7-41BA-B1C6-306F527E0D6B}" destId="{431DB28F-12D5-4DBD-8C6A-9C42F175F747}" srcOrd="20" destOrd="0" presId="urn:microsoft.com/office/officeart/2005/8/layout/pyramid2"/>
    <dgm:cxn modelId="{9D1499DB-3592-4C4F-BCEC-BB1C09DCB696}" type="presParOf" srcId="{19BE3079-4AF7-41BA-B1C6-306F527E0D6B}" destId="{FE73F6F3-2627-459B-A788-16A779AF202A}" srcOrd="2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73F3AD9-DFFF-431F-984B-B7D72EA0260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54F6EE0-B51C-4A72-B19E-4ADC360FA8E8}">
      <dgm:prSet/>
      <dgm:spPr/>
      <dgm:t>
        <a:bodyPr/>
        <a:lstStyle/>
        <a:p>
          <a:pPr rtl="0"/>
          <a:r>
            <a:rPr lang="tr-TR" dirty="0" smtClean="0"/>
            <a:t>ÜSYE</a:t>
          </a:r>
          <a:endParaRPr lang="tr-TR" dirty="0"/>
        </a:p>
      </dgm:t>
    </dgm:pt>
    <dgm:pt modelId="{1D253C48-2958-47B9-BB54-E9244AAA20AC}" type="parTrans" cxnId="{F1B9BAB7-11C5-4AB2-85E9-8747CFB6152D}">
      <dgm:prSet/>
      <dgm:spPr/>
      <dgm:t>
        <a:bodyPr/>
        <a:lstStyle/>
        <a:p>
          <a:endParaRPr lang="tr-TR"/>
        </a:p>
      </dgm:t>
    </dgm:pt>
    <dgm:pt modelId="{F86B35B8-0EFD-4964-8E50-B0E49C33BB06}" type="sibTrans" cxnId="{F1B9BAB7-11C5-4AB2-85E9-8747CFB6152D}">
      <dgm:prSet/>
      <dgm:spPr/>
      <dgm:t>
        <a:bodyPr/>
        <a:lstStyle/>
        <a:p>
          <a:endParaRPr lang="tr-TR"/>
        </a:p>
      </dgm:t>
    </dgm:pt>
    <dgm:pt modelId="{2DCB590D-E999-49E3-8A83-4113D4563E1C}">
      <dgm:prSet/>
      <dgm:spPr/>
      <dgm:t>
        <a:bodyPr/>
        <a:lstStyle/>
        <a:p>
          <a:pPr rtl="0"/>
          <a:r>
            <a:rPr lang="tr-TR" dirty="0" smtClean="0"/>
            <a:t>ASYE</a:t>
          </a:r>
          <a:endParaRPr lang="tr-TR" dirty="0"/>
        </a:p>
      </dgm:t>
    </dgm:pt>
    <dgm:pt modelId="{13BAFFDE-8413-4E49-9FDD-07090C91BBA3}" type="parTrans" cxnId="{A2E12FAC-71ED-484D-B8AF-DC316B0779C2}">
      <dgm:prSet/>
      <dgm:spPr/>
      <dgm:t>
        <a:bodyPr/>
        <a:lstStyle/>
        <a:p>
          <a:endParaRPr lang="tr-TR"/>
        </a:p>
      </dgm:t>
    </dgm:pt>
    <dgm:pt modelId="{8A16911B-16E0-48A6-BCD2-8A157644CD2C}" type="sibTrans" cxnId="{A2E12FAC-71ED-484D-B8AF-DC316B0779C2}">
      <dgm:prSet/>
      <dgm:spPr/>
      <dgm:t>
        <a:bodyPr/>
        <a:lstStyle/>
        <a:p>
          <a:endParaRPr lang="tr-TR"/>
        </a:p>
      </dgm:t>
    </dgm:pt>
    <dgm:pt modelId="{03334EA6-7C85-4FA3-8171-0DC00CB7B45B}">
      <dgm:prSet/>
      <dgm:spPr/>
      <dgm:t>
        <a:bodyPr/>
        <a:lstStyle/>
        <a:p>
          <a:pPr rtl="0"/>
          <a:r>
            <a:rPr lang="tr-TR" dirty="0" smtClean="0"/>
            <a:t>Akut.OTİT</a:t>
          </a:r>
          <a:endParaRPr lang="tr-TR" dirty="0"/>
        </a:p>
      </dgm:t>
    </dgm:pt>
    <dgm:pt modelId="{73DAA0C1-3054-4C00-9A9E-18224ABEF3C2}" type="parTrans" cxnId="{29443027-7627-4F22-9F0A-90C6F7DF9F85}">
      <dgm:prSet/>
      <dgm:spPr/>
      <dgm:t>
        <a:bodyPr/>
        <a:lstStyle/>
        <a:p>
          <a:endParaRPr lang="tr-TR"/>
        </a:p>
      </dgm:t>
    </dgm:pt>
    <dgm:pt modelId="{0383F321-EBAF-4804-97E9-71D538F95677}" type="sibTrans" cxnId="{29443027-7627-4F22-9F0A-90C6F7DF9F85}">
      <dgm:prSet/>
      <dgm:spPr/>
      <dgm:t>
        <a:bodyPr/>
        <a:lstStyle/>
        <a:p>
          <a:endParaRPr lang="tr-TR"/>
        </a:p>
      </dgm:t>
    </dgm:pt>
    <dgm:pt modelId="{6A095A2B-75B9-4BD0-AA23-7B2AB4F9089B}">
      <dgm:prSet/>
      <dgm:spPr/>
      <dgm:t>
        <a:bodyPr/>
        <a:lstStyle/>
        <a:p>
          <a:pPr rtl="0"/>
          <a:r>
            <a:rPr lang="tr-TR" dirty="0" smtClean="0"/>
            <a:t>Akut.GASTROENTERİT</a:t>
          </a:r>
          <a:endParaRPr lang="tr-TR" dirty="0"/>
        </a:p>
      </dgm:t>
    </dgm:pt>
    <dgm:pt modelId="{56D51961-35A0-44CF-AED3-16F80B6750F0}" type="parTrans" cxnId="{98A696C2-1EC3-4DAD-968D-623C81930CD8}">
      <dgm:prSet/>
      <dgm:spPr/>
      <dgm:t>
        <a:bodyPr/>
        <a:lstStyle/>
        <a:p>
          <a:endParaRPr lang="tr-TR"/>
        </a:p>
      </dgm:t>
    </dgm:pt>
    <dgm:pt modelId="{575DDA93-EEE7-4464-9439-5A76F1A8A7E0}" type="sibTrans" cxnId="{98A696C2-1EC3-4DAD-968D-623C81930CD8}">
      <dgm:prSet/>
      <dgm:spPr/>
      <dgm:t>
        <a:bodyPr/>
        <a:lstStyle/>
        <a:p>
          <a:endParaRPr lang="tr-TR"/>
        </a:p>
      </dgm:t>
    </dgm:pt>
    <dgm:pt modelId="{372402BF-5DBF-4F88-B96E-D304A4EDF570}" type="pres">
      <dgm:prSet presAssocID="{773F3AD9-DFFF-431F-984B-B7D72EA026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3DC053C-EB90-48DD-86BE-5937BCFEB53C}" type="pres">
      <dgm:prSet presAssocID="{054F6EE0-B51C-4A72-B19E-4ADC360FA8E8}" presName="linNode" presStyleCnt="0"/>
      <dgm:spPr/>
    </dgm:pt>
    <dgm:pt modelId="{29F146FD-4612-4685-B7EC-DF467409F52C}" type="pres">
      <dgm:prSet presAssocID="{054F6EE0-B51C-4A72-B19E-4ADC360FA8E8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EC3312A-A450-4CCF-BEE2-84FEB98010B4}" type="pres">
      <dgm:prSet presAssocID="{F86B35B8-0EFD-4964-8E50-B0E49C33BB06}" presName="sp" presStyleCnt="0"/>
      <dgm:spPr/>
    </dgm:pt>
    <dgm:pt modelId="{DD4B703C-C286-44B2-8832-EC0F75E4B3D9}" type="pres">
      <dgm:prSet presAssocID="{2DCB590D-E999-49E3-8A83-4113D4563E1C}" presName="linNode" presStyleCnt="0"/>
      <dgm:spPr/>
    </dgm:pt>
    <dgm:pt modelId="{A26CA07D-43BD-4B4C-860B-7C2E3F137FCD}" type="pres">
      <dgm:prSet presAssocID="{2DCB590D-E999-49E3-8A83-4113D4563E1C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4B8C53-8D68-4796-A3A6-5BB2D49D390A}" type="pres">
      <dgm:prSet presAssocID="{8A16911B-16E0-48A6-BCD2-8A157644CD2C}" presName="sp" presStyleCnt="0"/>
      <dgm:spPr/>
    </dgm:pt>
    <dgm:pt modelId="{E46EE472-CB73-4D3E-8645-914B6AFE98D9}" type="pres">
      <dgm:prSet presAssocID="{03334EA6-7C85-4FA3-8171-0DC00CB7B45B}" presName="linNode" presStyleCnt="0"/>
      <dgm:spPr/>
    </dgm:pt>
    <dgm:pt modelId="{CFEB0E9C-E95B-4F11-A536-2CF7F064B228}" type="pres">
      <dgm:prSet presAssocID="{03334EA6-7C85-4FA3-8171-0DC00CB7B45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994EFC-A916-4ACD-AFD5-4705EED00158}" type="pres">
      <dgm:prSet presAssocID="{0383F321-EBAF-4804-97E9-71D538F95677}" presName="sp" presStyleCnt="0"/>
      <dgm:spPr/>
    </dgm:pt>
    <dgm:pt modelId="{9EAC90E2-48AB-4553-9483-FB09A5CF9800}" type="pres">
      <dgm:prSet presAssocID="{6A095A2B-75B9-4BD0-AA23-7B2AB4F9089B}" presName="linNode" presStyleCnt="0"/>
      <dgm:spPr/>
    </dgm:pt>
    <dgm:pt modelId="{0F39B791-751F-44D3-BE0A-0B38231D8C4D}" type="pres">
      <dgm:prSet presAssocID="{6A095A2B-75B9-4BD0-AA23-7B2AB4F9089B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875B7A6-F0F0-4BF2-A4AC-E8ED62FE2517}" type="presOf" srcId="{03334EA6-7C85-4FA3-8171-0DC00CB7B45B}" destId="{CFEB0E9C-E95B-4F11-A536-2CF7F064B228}" srcOrd="0" destOrd="0" presId="urn:microsoft.com/office/officeart/2005/8/layout/vList5"/>
    <dgm:cxn modelId="{0F56E1AD-C3B4-4D49-9253-A2470C138177}" type="presOf" srcId="{2DCB590D-E999-49E3-8A83-4113D4563E1C}" destId="{A26CA07D-43BD-4B4C-860B-7C2E3F137FCD}" srcOrd="0" destOrd="0" presId="urn:microsoft.com/office/officeart/2005/8/layout/vList5"/>
    <dgm:cxn modelId="{B0515EE2-0C09-4B93-84C5-FFDE7DFC4546}" type="presOf" srcId="{054F6EE0-B51C-4A72-B19E-4ADC360FA8E8}" destId="{29F146FD-4612-4685-B7EC-DF467409F52C}" srcOrd="0" destOrd="0" presId="urn:microsoft.com/office/officeart/2005/8/layout/vList5"/>
    <dgm:cxn modelId="{98A696C2-1EC3-4DAD-968D-623C81930CD8}" srcId="{773F3AD9-DFFF-431F-984B-B7D72EA02601}" destId="{6A095A2B-75B9-4BD0-AA23-7B2AB4F9089B}" srcOrd="3" destOrd="0" parTransId="{56D51961-35A0-44CF-AED3-16F80B6750F0}" sibTransId="{575DDA93-EEE7-4464-9439-5A76F1A8A7E0}"/>
    <dgm:cxn modelId="{804AC340-C67E-4D4D-98F7-5C9821A9C229}" type="presOf" srcId="{6A095A2B-75B9-4BD0-AA23-7B2AB4F9089B}" destId="{0F39B791-751F-44D3-BE0A-0B38231D8C4D}" srcOrd="0" destOrd="0" presId="urn:microsoft.com/office/officeart/2005/8/layout/vList5"/>
    <dgm:cxn modelId="{F1B9BAB7-11C5-4AB2-85E9-8747CFB6152D}" srcId="{773F3AD9-DFFF-431F-984B-B7D72EA02601}" destId="{054F6EE0-B51C-4A72-B19E-4ADC360FA8E8}" srcOrd="0" destOrd="0" parTransId="{1D253C48-2958-47B9-BB54-E9244AAA20AC}" sibTransId="{F86B35B8-0EFD-4964-8E50-B0E49C33BB06}"/>
    <dgm:cxn modelId="{240E7946-22DE-4FF4-99B3-BC8736498786}" type="presOf" srcId="{773F3AD9-DFFF-431F-984B-B7D72EA02601}" destId="{372402BF-5DBF-4F88-B96E-D304A4EDF570}" srcOrd="0" destOrd="0" presId="urn:microsoft.com/office/officeart/2005/8/layout/vList5"/>
    <dgm:cxn modelId="{29443027-7627-4F22-9F0A-90C6F7DF9F85}" srcId="{773F3AD9-DFFF-431F-984B-B7D72EA02601}" destId="{03334EA6-7C85-4FA3-8171-0DC00CB7B45B}" srcOrd="2" destOrd="0" parTransId="{73DAA0C1-3054-4C00-9A9E-18224ABEF3C2}" sibTransId="{0383F321-EBAF-4804-97E9-71D538F95677}"/>
    <dgm:cxn modelId="{A2E12FAC-71ED-484D-B8AF-DC316B0779C2}" srcId="{773F3AD9-DFFF-431F-984B-B7D72EA02601}" destId="{2DCB590D-E999-49E3-8A83-4113D4563E1C}" srcOrd="1" destOrd="0" parTransId="{13BAFFDE-8413-4E49-9FDD-07090C91BBA3}" sibTransId="{8A16911B-16E0-48A6-BCD2-8A157644CD2C}"/>
    <dgm:cxn modelId="{9AA1542F-654C-4434-8FBE-F0A8CDBEC6DC}" type="presParOf" srcId="{372402BF-5DBF-4F88-B96E-D304A4EDF570}" destId="{A3DC053C-EB90-48DD-86BE-5937BCFEB53C}" srcOrd="0" destOrd="0" presId="urn:microsoft.com/office/officeart/2005/8/layout/vList5"/>
    <dgm:cxn modelId="{6E4857F9-DC16-417B-81F9-982A55303494}" type="presParOf" srcId="{A3DC053C-EB90-48DD-86BE-5937BCFEB53C}" destId="{29F146FD-4612-4685-B7EC-DF467409F52C}" srcOrd="0" destOrd="0" presId="urn:microsoft.com/office/officeart/2005/8/layout/vList5"/>
    <dgm:cxn modelId="{F9E3F24D-FE85-4747-857E-CD0902546C29}" type="presParOf" srcId="{372402BF-5DBF-4F88-B96E-D304A4EDF570}" destId="{1EC3312A-A450-4CCF-BEE2-84FEB98010B4}" srcOrd="1" destOrd="0" presId="urn:microsoft.com/office/officeart/2005/8/layout/vList5"/>
    <dgm:cxn modelId="{0C7D465C-18F5-4832-8EFE-DD9862957C16}" type="presParOf" srcId="{372402BF-5DBF-4F88-B96E-D304A4EDF570}" destId="{DD4B703C-C286-44B2-8832-EC0F75E4B3D9}" srcOrd="2" destOrd="0" presId="urn:microsoft.com/office/officeart/2005/8/layout/vList5"/>
    <dgm:cxn modelId="{801155B5-DE16-4B6F-AB87-C4987967BA77}" type="presParOf" srcId="{DD4B703C-C286-44B2-8832-EC0F75E4B3D9}" destId="{A26CA07D-43BD-4B4C-860B-7C2E3F137FCD}" srcOrd="0" destOrd="0" presId="urn:microsoft.com/office/officeart/2005/8/layout/vList5"/>
    <dgm:cxn modelId="{FC45AF7F-C26D-4B59-B621-4FE1CD4DC938}" type="presParOf" srcId="{372402BF-5DBF-4F88-B96E-D304A4EDF570}" destId="{AC4B8C53-8D68-4796-A3A6-5BB2D49D390A}" srcOrd="3" destOrd="0" presId="urn:microsoft.com/office/officeart/2005/8/layout/vList5"/>
    <dgm:cxn modelId="{6018F78B-6CF2-46CD-AD41-74B4324B5B61}" type="presParOf" srcId="{372402BF-5DBF-4F88-B96E-D304A4EDF570}" destId="{E46EE472-CB73-4D3E-8645-914B6AFE98D9}" srcOrd="4" destOrd="0" presId="urn:microsoft.com/office/officeart/2005/8/layout/vList5"/>
    <dgm:cxn modelId="{EFA1B29B-D0A9-49FC-9176-4D006AA5266B}" type="presParOf" srcId="{E46EE472-CB73-4D3E-8645-914B6AFE98D9}" destId="{CFEB0E9C-E95B-4F11-A536-2CF7F064B228}" srcOrd="0" destOrd="0" presId="urn:microsoft.com/office/officeart/2005/8/layout/vList5"/>
    <dgm:cxn modelId="{F30AE878-EA4C-475B-BDDE-3B224303B50C}" type="presParOf" srcId="{372402BF-5DBF-4F88-B96E-D304A4EDF570}" destId="{C7994EFC-A916-4ACD-AFD5-4705EED00158}" srcOrd="5" destOrd="0" presId="urn:microsoft.com/office/officeart/2005/8/layout/vList5"/>
    <dgm:cxn modelId="{5E52B6E9-A5AF-4B29-BEB1-296AE5B1F2C2}" type="presParOf" srcId="{372402BF-5DBF-4F88-B96E-D304A4EDF570}" destId="{9EAC90E2-48AB-4553-9483-FB09A5CF9800}" srcOrd="6" destOrd="0" presId="urn:microsoft.com/office/officeart/2005/8/layout/vList5"/>
    <dgm:cxn modelId="{F41F8469-2756-4981-9563-F891E3B72A61}" type="presParOf" srcId="{9EAC90E2-48AB-4553-9483-FB09A5CF9800}" destId="{0F39B791-751F-44D3-BE0A-0B38231D8C4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C10939-0056-406D-A4E2-5F6697347FE7}">
      <dsp:nvSpPr>
        <dsp:cNvPr id="0" name=""/>
        <dsp:cNvSpPr/>
      </dsp:nvSpPr>
      <dsp:spPr>
        <a:xfrm>
          <a:off x="0" y="0"/>
          <a:ext cx="8229599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Anne sütünün uzun dönemde enfeksiyonlara karşı koruyucu etkisini ortaya koymak</a:t>
          </a:r>
          <a:endParaRPr lang="tr-TR" sz="2800" kern="1200" dirty="0"/>
        </a:p>
      </dsp:txBody>
      <dsp:txXfrm>
        <a:off x="0" y="1810385"/>
        <a:ext cx="8229599" cy="1810385"/>
      </dsp:txXfrm>
    </dsp:sp>
    <dsp:sp modelId="{3A98A521-CB3F-422D-AC7B-EDFD2FDDF5FB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1B0CA3-A765-4C5F-B006-9772013F0595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C02356-66C8-4005-9C02-83C1A7466839}">
      <dsp:nvSpPr>
        <dsp:cNvPr id="0" name=""/>
        <dsp:cNvSpPr/>
      </dsp:nvSpPr>
      <dsp:spPr>
        <a:xfrm>
          <a:off x="0" y="0"/>
          <a:ext cx="8229599" cy="112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b="1" kern="1200" dirty="0" smtClean="0"/>
            <a:t>ICD-10 KODLAMA</a:t>
          </a:r>
          <a:endParaRPr lang="tr-TR" sz="4000" b="1" kern="1200" dirty="0"/>
        </a:p>
      </dsp:txBody>
      <dsp:txXfrm>
        <a:off x="0" y="0"/>
        <a:ext cx="8229599" cy="11232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045F89-3C98-4CA6-8247-3B664D6AB90F}">
      <dsp:nvSpPr>
        <dsp:cNvPr id="0" name=""/>
        <dsp:cNvSpPr/>
      </dsp:nvSpPr>
      <dsp:spPr>
        <a:xfrm>
          <a:off x="10338" y="0"/>
          <a:ext cx="2715768" cy="217246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36102-2C5F-4142-BD83-858C228B2F1B}">
      <dsp:nvSpPr>
        <dsp:cNvPr id="0" name=""/>
        <dsp:cNvSpPr/>
      </dsp:nvSpPr>
      <dsp:spPr>
        <a:xfrm>
          <a:off x="2801767" y="0"/>
          <a:ext cx="460857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12 aydan daha az anne sütü alanlar</a:t>
          </a:r>
          <a:endParaRPr lang="tr-TR" sz="3600" kern="1200" dirty="0"/>
        </a:p>
      </dsp:txBody>
      <dsp:txXfrm>
        <a:off x="2801767" y="0"/>
        <a:ext cx="4608576" cy="2172462"/>
      </dsp:txXfrm>
    </dsp:sp>
    <dsp:sp modelId="{78A3468F-F352-443B-AFEE-AF7C8D00F53A}">
      <dsp:nvSpPr>
        <dsp:cNvPr id="0" name=""/>
        <dsp:cNvSpPr/>
      </dsp:nvSpPr>
      <dsp:spPr>
        <a:xfrm>
          <a:off x="819256" y="2353500"/>
          <a:ext cx="2715768" cy="217246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3FA82-DA55-4D23-AC89-F9E2633D547C}">
      <dsp:nvSpPr>
        <dsp:cNvPr id="0" name=""/>
        <dsp:cNvSpPr/>
      </dsp:nvSpPr>
      <dsp:spPr>
        <a:xfrm>
          <a:off x="3616497" y="2353500"/>
          <a:ext cx="460857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12 aydan daha fazla anne sütü alanlar</a:t>
          </a:r>
          <a:endParaRPr lang="tr-TR" sz="3600" kern="1200" dirty="0"/>
        </a:p>
      </dsp:txBody>
      <dsp:txXfrm>
        <a:off x="3616497" y="2353500"/>
        <a:ext cx="4608576" cy="217246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451FFA-0B86-4527-BF0E-8D4E0C1FB404}">
      <dsp:nvSpPr>
        <dsp:cNvPr id="0" name=""/>
        <dsp:cNvSpPr/>
      </dsp:nvSpPr>
      <dsp:spPr>
        <a:xfrm>
          <a:off x="0" y="1357788"/>
          <a:ext cx="8229599" cy="18103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FE111-5CD3-49E0-8BC0-5300EDD98C49}">
      <dsp:nvSpPr>
        <dsp:cNvPr id="0" name=""/>
        <dsp:cNvSpPr/>
      </dsp:nvSpPr>
      <dsp:spPr>
        <a:xfrm>
          <a:off x="0" y="0"/>
          <a:ext cx="7406640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b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err="1" smtClean="0"/>
            <a:t>Üsye</a:t>
          </a:r>
          <a:r>
            <a:rPr lang="tr-TR" sz="3600" kern="1200" dirty="0" smtClean="0"/>
            <a:t> geçirme sıklığı açısından bir fark bulunamadı.</a:t>
          </a:r>
          <a:endParaRPr lang="tr-TR" sz="3600" kern="1200" dirty="0"/>
        </a:p>
      </dsp:txBody>
      <dsp:txXfrm>
        <a:off x="0" y="0"/>
        <a:ext cx="7406640" cy="1810385"/>
      </dsp:txXfrm>
    </dsp:sp>
    <dsp:sp modelId="{D363F2EF-4970-43D8-A994-91A13B9A6C02}">
      <dsp:nvSpPr>
        <dsp:cNvPr id="0" name=""/>
        <dsp:cNvSpPr/>
      </dsp:nvSpPr>
      <dsp:spPr>
        <a:xfrm>
          <a:off x="3477021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AD636D-BFB6-4621-98C7-4B6E3FD3F2B5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EC551A-FF3C-4DB6-A446-84EDD8CDD018}">
      <dsp:nvSpPr>
        <dsp:cNvPr id="0" name=""/>
        <dsp:cNvSpPr/>
      </dsp:nvSpPr>
      <dsp:spPr>
        <a:xfrm>
          <a:off x="987552" y="226298"/>
          <a:ext cx="2468880" cy="181038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3D0A3-1ACF-47D6-BCE4-36D6B90BFBA1}">
      <dsp:nvSpPr>
        <dsp:cNvPr id="0" name=""/>
        <dsp:cNvSpPr/>
      </dsp:nvSpPr>
      <dsp:spPr>
        <a:xfrm>
          <a:off x="4361687" y="0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Anne sütü</a:t>
          </a:r>
          <a:endParaRPr lang="tr-TR" sz="3200" kern="1200" dirty="0"/>
        </a:p>
      </dsp:txBody>
      <dsp:txXfrm>
        <a:off x="4361687" y="0"/>
        <a:ext cx="2633472" cy="1900904"/>
      </dsp:txXfrm>
    </dsp:sp>
    <dsp:sp modelId="{EFE53A28-019A-40CB-B6B6-5B4A35FC1266}">
      <dsp:nvSpPr>
        <dsp:cNvPr id="0" name=""/>
        <dsp:cNvSpPr/>
      </dsp:nvSpPr>
      <dsp:spPr>
        <a:xfrm>
          <a:off x="4773167" y="2489279"/>
          <a:ext cx="2468880" cy="181038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A63D3-18F6-4B78-865A-D648D7205CDC}">
      <dsp:nvSpPr>
        <dsp:cNvPr id="0" name=""/>
        <dsp:cNvSpPr/>
      </dsp:nvSpPr>
      <dsp:spPr>
        <a:xfrm>
          <a:off x="1234440" y="2625057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Enfeksiyon </a:t>
          </a:r>
          <a:r>
            <a:rPr lang="tr-TR" sz="3200" kern="1200" dirty="0" err="1" smtClean="0"/>
            <a:t>sıkığı</a:t>
          </a:r>
          <a:endParaRPr lang="tr-TR" sz="3200" kern="1200" dirty="0"/>
        </a:p>
      </dsp:txBody>
      <dsp:txXfrm>
        <a:off x="1234440" y="2625057"/>
        <a:ext cx="2633472" cy="190090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CE6FB1-FD7A-4EB3-85C4-7295766BA49C}">
      <dsp:nvSpPr>
        <dsp:cNvPr id="0" name=""/>
        <dsp:cNvSpPr/>
      </dsp:nvSpPr>
      <dsp:spPr>
        <a:xfrm>
          <a:off x="2633471" y="1988"/>
          <a:ext cx="2962656" cy="869612"/>
        </a:xfrm>
        <a:prstGeom prst="roundRect">
          <a:avLst/>
        </a:prstGeom>
        <a:solidFill>
          <a:srgbClr val="FF0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Anne sütü:</a:t>
          </a:r>
          <a:endParaRPr lang="tr-TR" sz="1900" kern="1200" dirty="0"/>
        </a:p>
      </dsp:txBody>
      <dsp:txXfrm>
        <a:off x="2633471" y="1988"/>
        <a:ext cx="2962656" cy="869612"/>
      </dsp:txXfrm>
    </dsp:sp>
    <dsp:sp modelId="{5A26C1B0-0B20-4557-BE5C-D57799524E95}">
      <dsp:nvSpPr>
        <dsp:cNvPr id="0" name=""/>
        <dsp:cNvSpPr/>
      </dsp:nvSpPr>
      <dsp:spPr>
        <a:xfrm>
          <a:off x="2633471" y="915082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err="1" smtClean="0"/>
            <a:t>antimikrobial</a:t>
          </a:r>
          <a:endParaRPr lang="tr-TR" sz="1900" kern="1200" dirty="0"/>
        </a:p>
      </dsp:txBody>
      <dsp:txXfrm>
        <a:off x="2633471" y="915082"/>
        <a:ext cx="2962656" cy="869612"/>
      </dsp:txXfrm>
    </dsp:sp>
    <dsp:sp modelId="{1147E909-CA67-4F70-84F3-5F06557DFA90}">
      <dsp:nvSpPr>
        <dsp:cNvPr id="0" name=""/>
        <dsp:cNvSpPr/>
      </dsp:nvSpPr>
      <dsp:spPr>
        <a:xfrm>
          <a:off x="2633471" y="1828175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err="1" smtClean="0"/>
            <a:t>antiinflamatuar</a:t>
          </a:r>
          <a:r>
            <a:rPr lang="tr-TR" sz="1900" kern="1200" dirty="0" smtClean="0"/>
            <a:t>,</a:t>
          </a:r>
          <a:endParaRPr lang="tr-TR" sz="1900" kern="1200" dirty="0"/>
        </a:p>
      </dsp:txBody>
      <dsp:txXfrm>
        <a:off x="2633471" y="1828175"/>
        <a:ext cx="2962656" cy="869612"/>
      </dsp:txXfrm>
    </dsp:sp>
    <dsp:sp modelId="{77F9E3DA-7E13-47A8-9DC7-55F8C45104D8}">
      <dsp:nvSpPr>
        <dsp:cNvPr id="0" name=""/>
        <dsp:cNvSpPr/>
      </dsp:nvSpPr>
      <dsp:spPr>
        <a:xfrm>
          <a:off x="2633471" y="2741268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err="1" smtClean="0"/>
            <a:t>immunomodulatör</a:t>
          </a:r>
          <a:r>
            <a:rPr lang="tr-TR" sz="1900" kern="1200" dirty="0" smtClean="0"/>
            <a:t>,</a:t>
          </a:r>
          <a:endParaRPr lang="tr-TR" sz="1900" kern="1200" dirty="0"/>
        </a:p>
      </dsp:txBody>
      <dsp:txXfrm>
        <a:off x="2633471" y="2741268"/>
        <a:ext cx="2962656" cy="869612"/>
      </dsp:txXfrm>
    </dsp:sp>
    <dsp:sp modelId="{03D61E34-6878-41E1-9F8D-AC4C46E881BE}">
      <dsp:nvSpPr>
        <dsp:cNvPr id="0" name=""/>
        <dsp:cNvSpPr/>
      </dsp:nvSpPr>
      <dsp:spPr>
        <a:xfrm>
          <a:off x="2633471" y="3654361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err="1" smtClean="0"/>
            <a:t>bioaktive</a:t>
          </a:r>
          <a:r>
            <a:rPr lang="tr-TR" sz="1900" kern="1200" dirty="0" smtClean="0"/>
            <a:t> molekül ve bileşenlerini içerir</a:t>
          </a:r>
          <a:endParaRPr lang="tr-TR" sz="1900" kern="1200" dirty="0"/>
        </a:p>
      </dsp:txBody>
      <dsp:txXfrm>
        <a:off x="2633471" y="3654361"/>
        <a:ext cx="2962656" cy="86961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BAB156-E9D4-4CEB-AB90-3E42228F9F6A}">
      <dsp:nvSpPr>
        <dsp:cNvPr id="0" name=""/>
        <dsp:cNvSpPr/>
      </dsp:nvSpPr>
      <dsp:spPr>
        <a:xfrm>
          <a:off x="3376705" y="1152310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59CA862-6A1A-4CC1-8F40-FA31A68B3883}">
      <dsp:nvSpPr>
        <dsp:cNvPr id="0" name=""/>
        <dsp:cNvSpPr/>
      </dsp:nvSpPr>
      <dsp:spPr>
        <a:xfrm>
          <a:off x="3269067" y="0"/>
          <a:ext cx="1691465" cy="90519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kern="1200" dirty="0"/>
        </a:p>
      </dsp:txBody>
      <dsp:txXfrm>
        <a:off x="3269067" y="0"/>
        <a:ext cx="1691465" cy="905192"/>
      </dsp:txXfrm>
    </dsp:sp>
    <dsp:sp modelId="{E57DFE29-0A9C-4691-9FD7-9284E22E2047}">
      <dsp:nvSpPr>
        <dsp:cNvPr id="0" name=""/>
        <dsp:cNvSpPr/>
      </dsp:nvSpPr>
      <dsp:spPr>
        <a:xfrm>
          <a:off x="3809721" y="1360504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8EB72DF-BA11-4BD7-A060-EDECFB9F7ECA}">
      <dsp:nvSpPr>
        <dsp:cNvPr id="0" name=""/>
        <dsp:cNvSpPr/>
      </dsp:nvSpPr>
      <dsp:spPr>
        <a:xfrm>
          <a:off x="5467972" y="859932"/>
          <a:ext cx="1599203" cy="9957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err="1" smtClean="0">
              <a:solidFill>
                <a:schemeClr val="accent2"/>
              </a:solidFill>
            </a:rPr>
            <a:t>Slg</a:t>
          </a:r>
          <a:r>
            <a:rPr lang="tr-TR" sz="1200" kern="1200" dirty="0" smtClean="0">
              <a:solidFill>
                <a:schemeClr val="accent2"/>
              </a:solidFill>
            </a:rPr>
            <a:t> A </a:t>
          </a:r>
          <a:r>
            <a:rPr lang="tr-TR" sz="1200" kern="1200" dirty="0" smtClean="0"/>
            <a:t>      E. </a:t>
          </a:r>
          <a:r>
            <a:rPr lang="tr-TR" sz="1200" kern="1200" dirty="0" err="1" smtClean="0"/>
            <a:t>coli</a:t>
          </a:r>
          <a:r>
            <a:rPr lang="tr-TR" sz="1200" kern="1200" dirty="0" smtClean="0"/>
            <a:t>, C. </a:t>
          </a:r>
          <a:r>
            <a:rPr lang="tr-TR" sz="1200" kern="1200" dirty="0" err="1" smtClean="0"/>
            <a:t>tetani</a:t>
          </a:r>
          <a:r>
            <a:rPr lang="tr-TR" sz="1200" kern="1200" dirty="0" smtClean="0"/>
            <a:t>, C. </a:t>
          </a:r>
          <a:r>
            <a:rPr lang="tr-TR" sz="1200" kern="1200" dirty="0" err="1" smtClean="0"/>
            <a:t>diphteriae</a:t>
          </a:r>
          <a:r>
            <a:rPr lang="tr-TR" sz="1200" kern="1200" dirty="0" smtClean="0"/>
            <a:t>,  D. </a:t>
          </a:r>
          <a:r>
            <a:rPr lang="tr-TR" sz="1200" kern="1200" dirty="0" err="1" smtClean="0"/>
            <a:t>pneumonia</a:t>
          </a:r>
          <a:r>
            <a:rPr lang="tr-TR" sz="1200" kern="1200" dirty="0" smtClean="0"/>
            <a:t>, </a:t>
          </a:r>
          <a:r>
            <a:rPr lang="tr-TR" sz="1200" kern="1200" dirty="0" err="1" smtClean="0"/>
            <a:t>Salmonella</a:t>
          </a:r>
          <a:r>
            <a:rPr lang="tr-TR" sz="1200" kern="1200" dirty="0" smtClean="0"/>
            <a:t>, </a:t>
          </a:r>
          <a:r>
            <a:rPr lang="tr-TR" sz="1200" kern="1200" dirty="0" err="1" smtClean="0"/>
            <a:t>Shigella</a:t>
          </a:r>
          <a:r>
            <a:rPr lang="tr-TR" sz="1200" kern="1200" dirty="0" smtClean="0"/>
            <a:t> </a:t>
          </a:r>
          <a:endParaRPr lang="tr-TR" sz="1200" kern="1200" dirty="0"/>
        </a:p>
      </dsp:txBody>
      <dsp:txXfrm>
        <a:off x="5467972" y="859932"/>
        <a:ext cx="1599203" cy="995711"/>
      </dsp:txXfrm>
    </dsp:sp>
    <dsp:sp modelId="{32135953-728D-4F2A-9E6A-C058B17488F3}">
      <dsp:nvSpPr>
        <dsp:cNvPr id="0" name=""/>
        <dsp:cNvSpPr/>
      </dsp:nvSpPr>
      <dsp:spPr>
        <a:xfrm>
          <a:off x="3916129" y="1828941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7304B2C-27BF-409B-862F-ADCB1511A960}">
      <dsp:nvSpPr>
        <dsp:cNvPr id="0" name=""/>
        <dsp:cNvSpPr/>
      </dsp:nvSpPr>
      <dsp:spPr>
        <a:xfrm>
          <a:off x="5621742" y="2127202"/>
          <a:ext cx="1568449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err="1" smtClean="0">
              <a:solidFill>
                <a:schemeClr val="accent2"/>
              </a:solidFill>
            </a:rPr>
            <a:t>Bifudus</a:t>
          </a:r>
          <a:r>
            <a:rPr lang="tr-TR" sz="1200" kern="1200" dirty="0" smtClean="0">
              <a:solidFill>
                <a:schemeClr val="accent2"/>
              </a:solidFill>
            </a:rPr>
            <a:t> faktör     </a:t>
          </a:r>
          <a:r>
            <a:rPr lang="tr-TR" sz="1200" kern="1200" dirty="0" err="1" smtClean="0"/>
            <a:t>Entero</a:t>
          </a:r>
          <a:r>
            <a:rPr lang="tr-TR" sz="1200" kern="1200" dirty="0" smtClean="0"/>
            <a:t> bakteriler </a:t>
          </a:r>
          <a:endParaRPr lang="tr-TR" sz="1200" kern="1200" dirty="0"/>
        </a:p>
      </dsp:txBody>
      <dsp:txXfrm>
        <a:off x="5621742" y="2127202"/>
        <a:ext cx="1568449" cy="1063601"/>
      </dsp:txXfrm>
    </dsp:sp>
    <dsp:sp modelId="{327B72E3-3161-4563-85C7-64E60BE38B4A}">
      <dsp:nvSpPr>
        <dsp:cNvPr id="0" name=""/>
        <dsp:cNvSpPr/>
      </dsp:nvSpPr>
      <dsp:spPr>
        <a:xfrm>
          <a:off x="3616586" y="2204596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0653A80-02A3-4599-AD4F-6208119DB77F}">
      <dsp:nvSpPr>
        <dsp:cNvPr id="0" name=""/>
        <dsp:cNvSpPr/>
      </dsp:nvSpPr>
      <dsp:spPr>
        <a:xfrm>
          <a:off x="4978900" y="3552880"/>
          <a:ext cx="1691465" cy="9730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err="1" smtClean="0"/>
            <a:t>Laktoferrin</a:t>
          </a:r>
          <a:r>
            <a:rPr lang="tr-TR" sz="1200" kern="1200" dirty="0" smtClean="0"/>
            <a:t>      E. </a:t>
          </a:r>
          <a:r>
            <a:rPr lang="tr-TR" sz="1200" kern="1200" dirty="0" err="1" smtClean="0"/>
            <a:t>coli</a:t>
          </a:r>
          <a:r>
            <a:rPr lang="tr-TR" sz="1200" kern="1200" dirty="0" smtClean="0"/>
            <a:t>, C. </a:t>
          </a:r>
          <a:r>
            <a:rPr lang="tr-TR" sz="1200" kern="1200" dirty="0" err="1" smtClean="0"/>
            <a:t>Albicans</a:t>
          </a:r>
          <a:endParaRPr lang="tr-TR" sz="1200" kern="1200" dirty="0"/>
        </a:p>
      </dsp:txBody>
      <dsp:txXfrm>
        <a:off x="4978900" y="3552880"/>
        <a:ext cx="1691465" cy="973082"/>
      </dsp:txXfrm>
    </dsp:sp>
    <dsp:sp modelId="{9EC5190B-A604-4B8A-9FEC-868FF3F388A1}">
      <dsp:nvSpPr>
        <dsp:cNvPr id="0" name=""/>
        <dsp:cNvSpPr/>
      </dsp:nvSpPr>
      <dsp:spPr>
        <a:xfrm>
          <a:off x="3136825" y="2204596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7E1CD35-43AD-4BFC-8A10-B3D7F502C5CC}">
      <dsp:nvSpPr>
        <dsp:cNvPr id="0" name=""/>
        <dsp:cNvSpPr/>
      </dsp:nvSpPr>
      <dsp:spPr>
        <a:xfrm>
          <a:off x="1592978" y="3552880"/>
          <a:ext cx="1691465" cy="9730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err="1" smtClean="0">
              <a:solidFill>
                <a:schemeClr val="accent2"/>
              </a:solidFill>
            </a:rPr>
            <a:t>Lizozim</a:t>
          </a:r>
          <a:r>
            <a:rPr lang="tr-TR" sz="1200" kern="1200" dirty="0" smtClean="0">
              <a:solidFill>
                <a:schemeClr val="accent2"/>
              </a:solidFill>
            </a:rPr>
            <a:t> </a:t>
          </a:r>
          <a:r>
            <a:rPr lang="tr-TR" sz="1200" kern="1200" dirty="0" smtClean="0"/>
            <a:t>      E. </a:t>
          </a:r>
          <a:r>
            <a:rPr lang="tr-TR" sz="1200" kern="1200" dirty="0" err="1" smtClean="0"/>
            <a:t>coli</a:t>
          </a:r>
          <a:r>
            <a:rPr lang="tr-TR" sz="1200" kern="1200" dirty="0" smtClean="0"/>
            <a:t>, </a:t>
          </a:r>
          <a:r>
            <a:rPr lang="tr-TR" sz="1200" kern="1200" dirty="0" err="1" smtClean="0"/>
            <a:t>Salmonella</a:t>
          </a:r>
          <a:r>
            <a:rPr lang="tr-TR" sz="1200" kern="1200" dirty="0" smtClean="0"/>
            <a:t> </a:t>
          </a:r>
          <a:endParaRPr lang="tr-TR" sz="1200" kern="1200" dirty="0"/>
        </a:p>
      </dsp:txBody>
      <dsp:txXfrm>
        <a:off x="1592978" y="3552880"/>
        <a:ext cx="1691465" cy="973082"/>
      </dsp:txXfrm>
    </dsp:sp>
    <dsp:sp modelId="{EA487323-DB19-4B5C-A4C7-2BE47FCC704C}">
      <dsp:nvSpPr>
        <dsp:cNvPr id="0" name=""/>
        <dsp:cNvSpPr/>
      </dsp:nvSpPr>
      <dsp:spPr>
        <a:xfrm>
          <a:off x="2837282" y="1828941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3641AC8-0BAF-4EAD-A60D-406F288B3CAE}">
      <dsp:nvSpPr>
        <dsp:cNvPr id="0" name=""/>
        <dsp:cNvSpPr/>
      </dsp:nvSpPr>
      <dsp:spPr>
        <a:xfrm>
          <a:off x="1039408" y="2127202"/>
          <a:ext cx="1568449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solidFill>
                <a:schemeClr val="accent2"/>
              </a:solidFill>
            </a:rPr>
            <a:t>Lipitler (doymamış yağlar)    </a:t>
          </a:r>
          <a:r>
            <a:rPr lang="tr-TR" sz="1200" kern="1200" dirty="0" smtClean="0"/>
            <a:t>  S. </a:t>
          </a:r>
          <a:r>
            <a:rPr lang="tr-TR" sz="1200" kern="1200" dirty="0" err="1" smtClean="0"/>
            <a:t>aureus</a:t>
          </a:r>
          <a:r>
            <a:rPr lang="tr-TR" sz="1200" kern="1200" dirty="0" smtClean="0"/>
            <a:t> </a:t>
          </a:r>
          <a:endParaRPr lang="tr-TR" sz="1200" kern="1200" dirty="0"/>
        </a:p>
      </dsp:txBody>
      <dsp:txXfrm>
        <a:off x="1039408" y="2127202"/>
        <a:ext cx="1568449" cy="1063601"/>
      </dsp:txXfrm>
    </dsp:sp>
    <dsp:sp modelId="{D37747AD-519E-403E-90D7-BC06013DEC1D}">
      <dsp:nvSpPr>
        <dsp:cNvPr id="0" name=""/>
        <dsp:cNvSpPr/>
      </dsp:nvSpPr>
      <dsp:spPr>
        <a:xfrm>
          <a:off x="2943690" y="1360504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C7AAF61-DF84-4478-9C38-94B537E0BEFA}">
      <dsp:nvSpPr>
        <dsp:cNvPr id="0" name=""/>
        <dsp:cNvSpPr/>
      </dsp:nvSpPr>
      <dsp:spPr>
        <a:xfrm>
          <a:off x="1162423" y="859932"/>
          <a:ext cx="1599203" cy="9957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solidFill>
                <a:schemeClr val="accent2"/>
              </a:solidFill>
            </a:rPr>
            <a:t>Hücreler </a:t>
          </a:r>
          <a:r>
            <a:rPr lang="tr-TR" sz="1200" kern="1200" dirty="0" smtClean="0"/>
            <a:t>      Fagositozla. E. </a:t>
          </a:r>
          <a:r>
            <a:rPr lang="tr-TR" sz="1200" kern="1200" dirty="0" err="1" smtClean="0"/>
            <a:t>coli</a:t>
          </a:r>
          <a:r>
            <a:rPr lang="tr-TR" sz="1200" kern="1200" dirty="0" smtClean="0"/>
            <a:t>, C. </a:t>
          </a:r>
          <a:r>
            <a:rPr lang="tr-TR" sz="1200" kern="1200" dirty="0" err="1" smtClean="0"/>
            <a:t>albicans</a:t>
          </a:r>
          <a:r>
            <a:rPr lang="tr-TR" sz="1200" kern="1200" dirty="0" smtClean="0"/>
            <a:t>   </a:t>
          </a:r>
          <a:endParaRPr lang="tr-TR" sz="1200" kern="1200" dirty="0"/>
        </a:p>
      </dsp:txBody>
      <dsp:txXfrm>
        <a:off x="1162423" y="859932"/>
        <a:ext cx="1599203" cy="99571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39052E-FCE5-42DA-8A87-47621A736EC3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FB4B91-9694-495B-B988-CAAC776FACF8}">
      <dsp:nvSpPr>
        <dsp:cNvPr id="0" name=""/>
        <dsp:cNvSpPr/>
      </dsp:nvSpPr>
      <dsp:spPr>
        <a:xfrm>
          <a:off x="2281784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err="1" smtClean="0">
              <a:solidFill>
                <a:schemeClr val="accent2"/>
              </a:solidFill>
            </a:rPr>
            <a:t>Slg</a:t>
          </a:r>
          <a:r>
            <a:rPr lang="tr-TR" sz="1200" kern="1200" dirty="0" smtClean="0">
              <a:solidFill>
                <a:schemeClr val="accent2"/>
              </a:solidFill>
            </a:rPr>
            <a:t>   A 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err="1" smtClean="0"/>
            <a:t>Polio</a:t>
          </a:r>
          <a:r>
            <a:rPr lang="tr-TR" sz="1200" kern="1200" dirty="0" smtClean="0"/>
            <a:t> tip 1, 2, 3 </a:t>
          </a:r>
          <a:r>
            <a:rPr lang="tr-TR" sz="1200" kern="1200" dirty="0" err="1" smtClean="0"/>
            <a:t>Coxsackie</a:t>
          </a:r>
          <a:r>
            <a:rPr lang="tr-TR" sz="1200" kern="1200" dirty="0" smtClean="0"/>
            <a:t> tip </a:t>
          </a:r>
          <a:r>
            <a:rPr lang="tr-TR" sz="1200" kern="1200" dirty="0" err="1" smtClean="0"/>
            <a:t>Ag</a:t>
          </a:r>
          <a:r>
            <a:rPr lang="tr-TR" sz="1200" kern="1200" dirty="0" smtClean="0"/>
            <a:t>, B3  B15, </a:t>
          </a:r>
          <a:r>
            <a:rPr lang="tr-TR" sz="1200" kern="1200" dirty="0" err="1" smtClean="0"/>
            <a:t>Echo</a:t>
          </a:r>
          <a:r>
            <a:rPr lang="tr-TR" sz="1200" kern="1200" dirty="0" smtClean="0"/>
            <a:t> tip 6,9 </a:t>
          </a:r>
          <a:r>
            <a:rPr lang="tr-TR" sz="1200" kern="1200" dirty="0" err="1" smtClean="0"/>
            <a:t>rotovirus</a:t>
          </a:r>
          <a:r>
            <a:rPr lang="tr-TR" sz="1200" kern="1200" dirty="0" smtClean="0"/>
            <a:t> </a:t>
          </a:r>
          <a:endParaRPr lang="tr-TR" sz="1200" kern="1200" dirty="0"/>
        </a:p>
      </dsp:txBody>
      <dsp:txXfrm>
        <a:off x="2281784" y="429966"/>
        <a:ext cx="1765125" cy="1765125"/>
      </dsp:txXfrm>
    </dsp:sp>
    <dsp:sp modelId="{1AEBA710-B53A-4E6C-A3A0-5F7A3DF6D88A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solidFill>
                <a:schemeClr val="accent2"/>
              </a:solidFill>
            </a:rPr>
            <a:t>Lipitler (Doymamış yağ </a:t>
          </a:r>
          <a:r>
            <a:rPr lang="tr-TR" sz="1200" kern="1200" dirty="0" err="1" smtClean="0"/>
            <a:t>Herpessimpleks</a:t>
          </a:r>
          <a:r>
            <a:rPr lang="tr-TR" sz="1200" kern="1200" dirty="0" smtClean="0"/>
            <a:t>, </a:t>
          </a:r>
          <a:r>
            <a:rPr lang="tr-TR" sz="1200" kern="1200" dirty="0" err="1" smtClean="0"/>
            <a:t>Semliki</a:t>
          </a:r>
          <a:r>
            <a:rPr lang="tr-TR" sz="1200" kern="1200" dirty="0" smtClean="0"/>
            <a:t> </a:t>
          </a:r>
          <a:r>
            <a:rPr lang="tr-TR" sz="1200" kern="1200" dirty="0" err="1" smtClean="0"/>
            <a:t>forest</a:t>
          </a:r>
          <a:r>
            <a:rPr lang="tr-TR" sz="1200" kern="1200" dirty="0" smtClean="0"/>
            <a:t> virüs, asitleri)    </a:t>
          </a:r>
          <a:r>
            <a:rPr lang="tr-TR" sz="1200" kern="1200" dirty="0" err="1" smtClean="0"/>
            <a:t>İnfluenza</a:t>
          </a:r>
          <a:r>
            <a:rPr lang="tr-TR" sz="1200" kern="1200" dirty="0" smtClean="0"/>
            <a:t>, Sarı humma, Japon </a:t>
          </a:r>
          <a:r>
            <a:rPr lang="tr-TR" sz="1200" kern="1200" dirty="0" err="1" smtClean="0"/>
            <a:t>ensefaliti</a:t>
          </a:r>
          <a:r>
            <a:rPr lang="tr-TR" sz="1200" kern="1200" dirty="0" smtClean="0"/>
            <a:t> </a:t>
          </a:r>
          <a:r>
            <a:rPr lang="tr-TR" sz="1200" kern="1200" dirty="0" err="1" smtClean="0"/>
            <a:t>virusu</a:t>
          </a:r>
          <a:endParaRPr lang="tr-TR" sz="1200" kern="1200" dirty="0"/>
        </a:p>
      </dsp:txBody>
      <dsp:txXfrm>
        <a:off x="4182689" y="429966"/>
        <a:ext cx="1765125" cy="1765125"/>
      </dsp:txXfrm>
    </dsp:sp>
    <dsp:sp modelId="{FE732493-3D6B-469C-897E-235476233D80}">
      <dsp:nvSpPr>
        <dsp:cNvPr id="0" name=""/>
        <dsp:cNvSpPr/>
      </dsp:nvSpPr>
      <dsp:spPr>
        <a:xfrm>
          <a:off x="2281784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err="1" smtClean="0">
              <a:solidFill>
                <a:schemeClr val="accent2"/>
              </a:solidFill>
            </a:rPr>
            <a:t>İmmünglobulin</a:t>
          </a:r>
          <a:r>
            <a:rPr lang="tr-TR" sz="1200" kern="1200" dirty="0" smtClean="0">
              <a:solidFill>
                <a:schemeClr val="accent2"/>
              </a:solidFill>
            </a:rPr>
            <a:t> olmayan </a:t>
          </a:r>
          <a:r>
            <a:rPr lang="tr-TR" sz="1200" kern="1200" dirty="0" err="1" smtClean="0">
              <a:solidFill>
                <a:schemeClr val="accent2"/>
              </a:solidFill>
            </a:rPr>
            <a:t>makromoleküller</a:t>
          </a:r>
          <a:r>
            <a:rPr lang="tr-TR" sz="1200" kern="1200" dirty="0" smtClean="0">
              <a:solidFill>
                <a:schemeClr val="accent2"/>
              </a:solidFill>
            </a:rPr>
            <a:t> </a:t>
          </a:r>
          <a:r>
            <a:rPr lang="tr-TR" sz="1200" kern="1200" dirty="0" err="1" smtClean="0"/>
            <a:t>Herpes</a:t>
          </a:r>
          <a:r>
            <a:rPr lang="tr-TR" sz="1200" kern="1200" dirty="0" smtClean="0"/>
            <a:t> </a:t>
          </a:r>
          <a:r>
            <a:rPr lang="tr-TR" sz="1200" kern="1200" dirty="0" err="1" smtClean="0"/>
            <a:t>simpleks</a:t>
          </a:r>
          <a:r>
            <a:rPr lang="tr-TR" sz="1200" kern="1200" dirty="0" smtClean="0"/>
            <a:t>, </a:t>
          </a:r>
          <a:r>
            <a:rPr lang="tr-TR" sz="1200" kern="1200" dirty="0" err="1" smtClean="0"/>
            <a:t>Veziküler</a:t>
          </a:r>
          <a:r>
            <a:rPr lang="tr-TR" sz="1200" kern="1200" dirty="0" smtClean="0"/>
            <a:t> </a:t>
          </a:r>
          <a:r>
            <a:rPr lang="tr-TR" sz="1200" kern="1200" dirty="0" err="1" smtClean="0"/>
            <a:t>stomatitis</a:t>
          </a:r>
          <a:r>
            <a:rPr lang="tr-TR" sz="1200" kern="1200" dirty="0" smtClean="0"/>
            <a:t> </a:t>
          </a:r>
          <a:r>
            <a:rPr lang="tr-TR" sz="1200" kern="1200" dirty="0" err="1" smtClean="0"/>
            <a:t>virusu</a:t>
          </a:r>
          <a:endParaRPr lang="tr-TR" sz="1200" kern="1200" dirty="0"/>
        </a:p>
      </dsp:txBody>
      <dsp:txXfrm>
        <a:off x="2281784" y="2330870"/>
        <a:ext cx="1765125" cy="1765125"/>
      </dsp:txXfrm>
    </dsp:sp>
    <dsp:sp modelId="{7BB22506-FC9F-4862-A2A7-997839A4330B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solidFill>
                <a:schemeClr val="accent2"/>
              </a:solidFill>
            </a:rPr>
            <a:t>Hücreler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 İnterferon sentezi, fagositoz.</a:t>
          </a:r>
          <a:endParaRPr lang="tr-TR" sz="1200" kern="1200" dirty="0"/>
        </a:p>
      </dsp:txBody>
      <dsp:txXfrm>
        <a:off x="4182689" y="2330870"/>
        <a:ext cx="1765125" cy="176512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F13F49-3838-4B48-821E-A71E70B5BE11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410 hasta</a:t>
          </a:r>
          <a:endParaRPr lang="tr-TR" sz="1800" kern="1200" dirty="0"/>
        </a:p>
      </dsp:txBody>
      <dsp:txXfrm rot="5400000">
        <a:off x="-245635" y="246082"/>
        <a:ext cx="1637567" cy="1146297"/>
      </dsp:txXfrm>
    </dsp:sp>
    <dsp:sp modelId="{A42B9BDC-EB3C-45A0-8867-F72F16E39A57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kern="1200" dirty="0" smtClean="0"/>
            <a:t>2010 doğumlu</a:t>
          </a:r>
          <a:endParaRPr lang="tr-TR" sz="2600" kern="1200" dirty="0"/>
        </a:p>
      </dsp:txBody>
      <dsp:txXfrm rot="5400000">
        <a:off x="4155739" y="-3008994"/>
        <a:ext cx="1064418" cy="7083302"/>
      </dsp:txXfrm>
    </dsp:sp>
    <dsp:sp modelId="{B29F8257-AA49-4447-A439-B8B7C8D9FDA7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141 hasta</a:t>
          </a:r>
          <a:endParaRPr lang="tr-TR" sz="1800" kern="1200" dirty="0"/>
        </a:p>
      </dsp:txBody>
      <dsp:txXfrm rot="5400000">
        <a:off x="-245635" y="1689832"/>
        <a:ext cx="1637567" cy="1146297"/>
      </dsp:txXfrm>
    </dsp:sp>
    <dsp:sp modelId="{09101F61-489E-4DC3-9446-CBE6E2B96FED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kern="1200" dirty="0" smtClean="0"/>
            <a:t>Çalışma dışı(</a:t>
          </a:r>
          <a:r>
            <a:rPr lang="tr-TR" sz="2600" kern="1200" dirty="0" err="1" smtClean="0"/>
            <a:t>konj</a:t>
          </a:r>
          <a:r>
            <a:rPr lang="tr-TR" sz="2600" kern="1200" dirty="0" smtClean="0"/>
            <a:t>.</a:t>
          </a:r>
          <a:r>
            <a:rPr lang="tr-TR" sz="2600" kern="1200" dirty="0" err="1" smtClean="0"/>
            <a:t>kalphast</a:t>
          </a:r>
          <a:r>
            <a:rPr lang="tr-TR" sz="2600" kern="1200" dirty="0" smtClean="0"/>
            <a:t>-</a:t>
          </a:r>
          <a:r>
            <a:rPr lang="tr-TR" sz="2600" kern="1200" dirty="0" err="1" smtClean="0"/>
            <a:t>down</a:t>
          </a:r>
          <a:r>
            <a:rPr lang="tr-TR" sz="2600" kern="1200" dirty="0" smtClean="0"/>
            <a:t>-</a:t>
          </a:r>
          <a:r>
            <a:rPr lang="tr-TR" sz="2600" kern="1200" dirty="0" err="1" smtClean="0"/>
            <a:t>ımmun</a:t>
          </a:r>
          <a:r>
            <a:rPr lang="tr-TR" sz="2600" kern="1200" dirty="0" smtClean="0"/>
            <a:t> yetmezlik-takipsizlik)</a:t>
          </a:r>
          <a:endParaRPr lang="tr-TR" sz="2600" kern="1200" dirty="0"/>
        </a:p>
      </dsp:txBody>
      <dsp:txXfrm rot="5400000">
        <a:off x="4155739" y="-1565244"/>
        <a:ext cx="1064418" cy="7083302"/>
      </dsp:txXfrm>
    </dsp:sp>
    <dsp:sp modelId="{5516B329-7786-4627-810C-5C262465D7DE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269 hasta</a:t>
          </a:r>
          <a:endParaRPr lang="tr-TR" sz="1800" kern="1200" dirty="0"/>
        </a:p>
      </dsp:txBody>
      <dsp:txXfrm rot="5400000">
        <a:off x="-245635" y="3133582"/>
        <a:ext cx="1637567" cy="1146297"/>
      </dsp:txXfrm>
    </dsp:sp>
    <dsp:sp modelId="{901DC4CA-8333-4990-8DC0-F2E10166C2D7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kern="1200" dirty="0" smtClean="0"/>
            <a:t>130 erkek- 139 kız</a:t>
          </a:r>
          <a:endParaRPr lang="tr-TR" sz="2600" kern="1200" dirty="0"/>
        </a:p>
      </dsp:txBody>
      <dsp:txXfrm rot="5400000">
        <a:off x="4155739" y="-121494"/>
        <a:ext cx="1064418" cy="708330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DDECBE-6999-462C-8583-2AC7BF296F11}">
      <dsp:nvSpPr>
        <dsp:cNvPr id="0" name=""/>
        <dsp:cNvSpPr/>
      </dsp:nvSpPr>
      <dsp:spPr>
        <a:xfrm>
          <a:off x="0" y="57261"/>
          <a:ext cx="8229599" cy="10553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Çalışmaya 2010 doğumlu 130 u erkek 139 kız 269 hasta dahil edildi.</a:t>
          </a:r>
          <a:endParaRPr lang="tr-TR" sz="2200" kern="1200" dirty="0"/>
        </a:p>
      </dsp:txBody>
      <dsp:txXfrm>
        <a:off x="0" y="57261"/>
        <a:ext cx="8229599" cy="1055340"/>
      </dsp:txXfrm>
    </dsp:sp>
    <dsp:sp modelId="{68A9B393-805E-4035-80F5-057C6C9DB055}">
      <dsp:nvSpPr>
        <dsp:cNvPr id="0" name=""/>
        <dsp:cNvSpPr/>
      </dsp:nvSpPr>
      <dsp:spPr>
        <a:xfrm>
          <a:off x="0" y="1175961"/>
          <a:ext cx="8229599" cy="10553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Hastalar doğumdan itibaren düzenli aralıklarla 5 yıl boyunca takip edildi.</a:t>
          </a:r>
          <a:endParaRPr lang="tr-TR" sz="2200" kern="1200" dirty="0"/>
        </a:p>
      </dsp:txBody>
      <dsp:txXfrm>
        <a:off x="0" y="1175961"/>
        <a:ext cx="8229599" cy="1055340"/>
      </dsp:txXfrm>
    </dsp:sp>
    <dsp:sp modelId="{489C3C4D-58AC-43BC-902A-0E716BA78919}">
      <dsp:nvSpPr>
        <dsp:cNvPr id="0" name=""/>
        <dsp:cNvSpPr/>
      </dsp:nvSpPr>
      <dsp:spPr>
        <a:xfrm>
          <a:off x="0" y="2294661"/>
          <a:ext cx="8229599" cy="10553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Hastaların 5 yıl boyunca aldıkları enfeksiyoz nedenli tanılar ICD-10 kodlama sistemine göre not edildi.</a:t>
          </a:r>
          <a:endParaRPr lang="tr-TR" sz="2200" kern="1200" dirty="0"/>
        </a:p>
      </dsp:txBody>
      <dsp:txXfrm>
        <a:off x="0" y="2294661"/>
        <a:ext cx="8229599" cy="1055340"/>
      </dsp:txXfrm>
    </dsp:sp>
    <dsp:sp modelId="{BF3C45E9-D9D8-46E6-9DDB-E0B785BAA5E9}">
      <dsp:nvSpPr>
        <dsp:cNvPr id="0" name=""/>
        <dsp:cNvSpPr/>
      </dsp:nvSpPr>
      <dsp:spPr>
        <a:xfrm>
          <a:off x="0" y="3413361"/>
          <a:ext cx="8229599" cy="10553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Hastaların ASM dışında aldıkları tanılarda MEDULLA-SGK sisteminden taranarak hastalık gruplarına dahil edildi.</a:t>
          </a:r>
          <a:endParaRPr lang="tr-TR" sz="2200" kern="1200"/>
        </a:p>
      </dsp:txBody>
      <dsp:txXfrm>
        <a:off x="0" y="3413361"/>
        <a:ext cx="8229599" cy="105534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F59009-688C-4D40-9275-477159AF6087}">
      <dsp:nvSpPr>
        <dsp:cNvPr id="0" name=""/>
        <dsp:cNvSpPr/>
      </dsp:nvSpPr>
      <dsp:spPr>
        <a:xfrm>
          <a:off x="1661456" y="0"/>
          <a:ext cx="3929622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FDB91-C35E-4936-BE97-FABA487AEC03}">
      <dsp:nvSpPr>
        <dsp:cNvPr id="0" name=""/>
        <dsp:cNvSpPr/>
      </dsp:nvSpPr>
      <dsp:spPr>
        <a:xfrm>
          <a:off x="3626267" y="455275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1.ay</a:t>
          </a:r>
          <a:endParaRPr lang="tr-TR" sz="1000" kern="1200" dirty="0"/>
        </a:p>
      </dsp:txBody>
      <dsp:txXfrm>
        <a:off x="3626267" y="455275"/>
        <a:ext cx="2941875" cy="292154"/>
      </dsp:txXfrm>
    </dsp:sp>
    <dsp:sp modelId="{8567295F-C67C-498D-BAB2-550A51428EC8}">
      <dsp:nvSpPr>
        <dsp:cNvPr id="0" name=""/>
        <dsp:cNvSpPr/>
      </dsp:nvSpPr>
      <dsp:spPr>
        <a:xfrm>
          <a:off x="3626267" y="783949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3.ay</a:t>
          </a:r>
          <a:endParaRPr lang="tr-TR" sz="1000" kern="1200" dirty="0"/>
        </a:p>
      </dsp:txBody>
      <dsp:txXfrm>
        <a:off x="3626267" y="783949"/>
        <a:ext cx="2941875" cy="292154"/>
      </dsp:txXfrm>
    </dsp:sp>
    <dsp:sp modelId="{E6E9607B-15E9-46F2-A473-9ACBF6458D39}">
      <dsp:nvSpPr>
        <dsp:cNvPr id="0" name=""/>
        <dsp:cNvSpPr/>
      </dsp:nvSpPr>
      <dsp:spPr>
        <a:xfrm>
          <a:off x="3626267" y="1112623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7.ay</a:t>
          </a:r>
          <a:endParaRPr lang="tr-TR" sz="1000" kern="1200" dirty="0"/>
        </a:p>
      </dsp:txBody>
      <dsp:txXfrm>
        <a:off x="3626267" y="1112623"/>
        <a:ext cx="2941875" cy="292154"/>
      </dsp:txXfrm>
    </dsp:sp>
    <dsp:sp modelId="{BA98A898-4FC2-4B82-8C5E-FDBCE9241BD1}">
      <dsp:nvSpPr>
        <dsp:cNvPr id="0" name=""/>
        <dsp:cNvSpPr/>
      </dsp:nvSpPr>
      <dsp:spPr>
        <a:xfrm>
          <a:off x="3626267" y="1441297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9.ay</a:t>
          </a:r>
          <a:endParaRPr lang="tr-TR" sz="1000" kern="1200" dirty="0"/>
        </a:p>
      </dsp:txBody>
      <dsp:txXfrm>
        <a:off x="3626267" y="1441297"/>
        <a:ext cx="2941875" cy="292154"/>
      </dsp:txXfrm>
    </dsp:sp>
    <dsp:sp modelId="{0460FABB-61EF-4E07-9912-F4D0FEB99D1A}">
      <dsp:nvSpPr>
        <dsp:cNvPr id="0" name=""/>
        <dsp:cNvSpPr/>
      </dsp:nvSpPr>
      <dsp:spPr>
        <a:xfrm>
          <a:off x="3626267" y="1769970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12.ay</a:t>
          </a:r>
          <a:endParaRPr lang="tr-TR" sz="1000" kern="1200" dirty="0"/>
        </a:p>
      </dsp:txBody>
      <dsp:txXfrm>
        <a:off x="3626267" y="1769970"/>
        <a:ext cx="2941875" cy="292154"/>
      </dsp:txXfrm>
    </dsp:sp>
    <dsp:sp modelId="{3664C4AB-4E90-4999-A21E-0F83ED02F09B}">
      <dsp:nvSpPr>
        <dsp:cNvPr id="0" name=""/>
        <dsp:cNvSpPr/>
      </dsp:nvSpPr>
      <dsp:spPr>
        <a:xfrm>
          <a:off x="3626267" y="2098644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18.ay</a:t>
          </a:r>
          <a:endParaRPr lang="tr-TR" sz="1000" kern="1200" dirty="0"/>
        </a:p>
      </dsp:txBody>
      <dsp:txXfrm>
        <a:off x="3626267" y="2098644"/>
        <a:ext cx="2941875" cy="292154"/>
      </dsp:txXfrm>
    </dsp:sp>
    <dsp:sp modelId="{9800A341-8D4E-4A37-A20F-66328832ECBB}">
      <dsp:nvSpPr>
        <dsp:cNvPr id="0" name=""/>
        <dsp:cNvSpPr/>
      </dsp:nvSpPr>
      <dsp:spPr>
        <a:xfrm>
          <a:off x="3626267" y="2427318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24.ay</a:t>
          </a:r>
          <a:endParaRPr lang="tr-TR" sz="1000" kern="1200" dirty="0"/>
        </a:p>
      </dsp:txBody>
      <dsp:txXfrm>
        <a:off x="3626267" y="2427318"/>
        <a:ext cx="2941875" cy="292154"/>
      </dsp:txXfrm>
    </dsp:sp>
    <dsp:sp modelId="{7891848D-0D5B-4F44-877B-00BBBCABAF7B}">
      <dsp:nvSpPr>
        <dsp:cNvPr id="0" name=""/>
        <dsp:cNvSpPr/>
      </dsp:nvSpPr>
      <dsp:spPr>
        <a:xfrm>
          <a:off x="3626267" y="2755992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30.ay</a:t>
          </a:r>
          <a:endParaRPr lang="tr-TR" sz="1000" kern="1200" dirty="0"/>
        </a:p>
      </dsp:txBody>
      <dsp:txXfrm>
        <a:off x="3626267" y="2755992"/>
        <a:ext cx="2941875" cy="292154"/>
      </dsp:txXfrm>
    </dsp:sp>
    <dsp:sp modelId="{2C663D6C-9D3E-49D2-AEB0-4B08564CD711}">
      <dsp:nvSpPr>
        <dsp:cNvPr id="0" name=""/>
        <dsp:cNvSpPr/>
      </dsp:nvSpPr>
      <dsp:spPr>
        <a:xfrm>
          <a:off x="3626267" y="3084665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36.ay</a:t>
          </a:r>
          <a:endParaRPr lang="tr-TR" sz="1000" kern="1200" dirty="0"/>
        </a:p>
      </dsp:txBody>
      <dsp:txXfrm>
        <a:off x="3626267" y="3084665"/>
        <a:ext cx="2941875" cy="292154"/>
      </dsp:txXfrm>
    </dsp:sp>
    <dsp:sp modelId="{D46AEBAC-8E37-4039-882D-9ECDCEC2853B}">
      <dsp:nvSpPr>
        <dsp:cNvPr id="0" name=""/>
        <dsp:cNvSpPr/>
      </dsp:nvSpPr>
      <dsp:spPr>
        <a:xfrm>
          <a:off x="3626267" y="3413339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48.ay</a:t>
          </a:r>
          <a:endParaRPr lang="tr-TR" sz="1000" kern="1200" dirty="0"/>
        </a:p>
      </dsp:txBody>
      <dsp:txXfrm>
        <a:off x="3626267" y="3413339"/>
        <a:ext cx="2941875" cy="292154"/>
      </dsp:txXfrm>
    </dsp:sp>
    <dsp:sp modelId="{431DB28F-12D5-4DBD-8C6A-9C42F175F747}">
      <dsp:nvSpPr>
        <dsp:cNvPr id="0" name=""/>
        <dsp:cNvSpPr/>
      </dsp:nvSpPr>
      <dsp:spPr>
        <a:xfrm>
          <a:off x="3626267" y="3742013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60.ay  düzenli takip edildi.</a:t>
          </a:r>
          <a:endParaRPr lang="tr-TR" sz="1000" kern="1200" dirty="0"/>
        </a:p>
      </dsp:txBody>
      <dsp:txXfrm>
        <a:off x="3626267" y="3742013"/>
        <a:ext cx="2941875" cy="29215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F146FD-4612-4685-B7EC-DF467409F52C}">
      <dsp:nvSpPr>
        <dsp:cNvPr id="0" name=""/>
        <dsp:cNvSpPr/>
      </dsp:nvSpPr>
      <dsp:spPr>
        <a:xfrm>
          <a:off x="2633471" y="2265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ÜSYE</a:t>
          </a:r>
          <a:endParaRPr lang="tr-TR" sz="1800" kern="1200" dirty="0"/>
        </a:p>
      </dsp:txBody>
      <dsp:txXfrm>
        <a:off x="2633471" y="2265"/>
        <a:ext cx="2962656" cy="1089501"/>
      </dsp:txXfrm>
    </dsp:sp>
    <dsp:sp modelId="{A26CA07D-43BD-4B4C-860B-7C2E3F137FCD}">
      <dsp:nvSpPr>
        <dsp:cNvPr id="0" name=""/>
        <dsp:cNvSpPr/>
      </dsp:nvSpPr>
      <dsp:spPr>
        <a:xfrm>
          <a:off x="2633471" y="1146242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ASYE</a:t>
          </a:r>
          <a:endParaRPr lang="tr-TR" sz="1800" kern="1200" dirty="0"/>
        </a:p>
      </dsp:txBody>
      <dsp:txXfrm>
        <a:off x="2633471" y="1146242"/>
        <a:ext cx="2962656" cy="1089501"/>
      </dsp:txXfrm>
    </dsp:sp>
    <dsp:sp modelId="{CFEB0E9C-E95B-4F11-A536-2CF7F064B228}">
      <dsp:nvSpPr>
        <dsp:cNvPr id="0" name=""/>
        <dsp:cNvSpPr/>
      </dsp:nvSpPr>
      <dsp:spPr>
        <a:xfrm>
          <a:off x="2633471" y="2290219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Akut.OTİT</a:t>
          </a:r>
          <a:endParaRPr lang="tr-TR" sz="1800" kern="1200" dirty="0"/>
        </a:p>
      </dsp:txBody>
      <dsp:txXfrm>
        <a:off x="2633471" y="2290219"/>
        <a:ext cx="2962656" cy="1089501"/>
      </dsp:txXfrm>
    </dsp:sp>
    <dsp:sp modelId="{0F39B791-751F-44D3-BE0A-0B38231D8C4D}">
      <dsp:nvSpPr>
        <dsp:cNvPr id="0" name=""/>
        <dsp:cNvSpPr/>
      </dsp:nvSpPr>
      <dsp:spPr>
        <a:xfrm>
          <a:off x="2633471" y="3434195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Akut.GASTROENTERİT</a:t>
          </a:r>
          <a:endParaRPr lang="tr-TR" sz="1800" kern="1200" dirty="0"/>
        </a:p>
      </dsp:txBody>
      <dsp:txXfrm>
        <a:off x="2633471" y="3434195"/>
        <a:ext cx="2962656" cy="1089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9421CD-F59B-4827-AB71-44C94DD72FD6}" type="datetimeFigureOut">
              <a:rPr lang="tr-TR" smtClean="0"/>
              <a:pPr/>
              <a:t>14.9.2016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80C5A3-C68F-42DA-9DEB-5BF2813329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421CD-F59B-4827-AB71-44C94DD72FD6}" type="datetimeFigureOut">
              <a:rPr lang="tr-TR" smtClean="0"/>
              <a:pPr/>
              <a:t>14.9.2016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C5A3-C68F-42DA-9DEB-5BF2813329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421CD-F59B-4827-AB71-44C94DD72FD6}" type="datetimeFigureOut">
              <a:rPr lang="tr-TR" smtClean="0"/>
              <a:pPr/>
              <a:t>14.9.2016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C5A3-C68F-42DA-9DEB-5BF2813329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421CD-F59B-4827-AB71-44C94DD72FD6}" type="datetimeFigureOut">
              <a:rPr lang="tr-TR" smtClean="0"/>
              <a:pPr/>
              <a:t>14.9.2016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C5A3-C68F-42DA-9DEB-5BF2813329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421CD-F59B-4827-AB71-44C94DD72FD6}" type="datetimeFigureOut">
              <a:rPr lang="tr-TR" smtClean="0"/>
              <a:pPr/>
              <a:t>14.9.2016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C5A3-C68F-42DA-9DEB-5BF2813329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421CD-F59B-4827-AB71-44C94DD72FD6}" type="datetimeFigureOut">
              <a:rPr lang="tr-TR" smtClean="0"/>
              <a:pPr/>
              <a:t>14.9.2016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C5A3-C68F-42DA-9DEB-5BF2813329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421CD-F59B-4827-AB71-44C94DD72FD6}" type="datetimeFigureOut">
              <a:rPr lang="tr-TR" smtClean="0"/>
              <a:pPr/>
              <a:t>14.9.2016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C5A3-C68F-42DA-9DEB-5BF2813329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421CD-F59B-4827-AB71-44C94DD72FD6}" type="datetimeFigureOut">
              <a:rPr lang="tr-TR" smtClean="0"/>
              <a:pPr/>
              <a:t>14.9.2016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C5A3-C68F-42DA-9DEB-5BF2813329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421CD-F59B-4827-AB71-44C94DD72FD6}" type="datetimeFigureOut">
              <a:rPr lang="tr-TR" smtClean="0"/>
              <a:pPr/>
              <a:t>14.9.2016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C5A3-C68F-42DA-9DEB-5BF2813329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9421CD-F59B-4827-AB71-44C94DD72FD6}" type="datetimeFigureOut">
              <a:rPr lang="tr-TR" smtClean="0"/>
              <a:pPr/>
              <a:t>14.9.2016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C5A3-C68F-42DA-9DEB-5BF2813329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9421CD-F59B-4827-AB71-44C94DD72FD6}" type="datetimeFigureOut">
              <a:rPr lang="tr-TR" smtClean="0"/>
              <a:pPr/>
              <a:t>14.9.2016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80C5A3-C68F-42DA-9DEB-5BF2813329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9421CD-F59B-4827-AB71-44C94DD72FD6}" type="datetimeFigureOut">
              <a:rPr lang="tr-TR" smtClean="0"/>
              <a:pPr/>
              <a:t>14.9.2016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80C5A3-C68F-42DA-9DEB-5BF2813329A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704088"/>
            <a:ext cx="8075240" cy="186081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Toplam anne sütü alım süresi ile enfeksiyon geçirme sıklığı arasındaki ilişki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sz="2200" dirty="0" smtClean="0">
                <a:solidFill>
                  <a:schemeClr val="tx1"/>
                </a:solidFill>
              </a:rPr>
              <a:t>Yrd.</a:t>
            </a:r>
            <a:r>
              <a:rPr lang="tr-TR" sz="2200" dirty="0" err="1" smtClean="0">
                <a:solidFill>
                  <a:schemeClr val="tx1"/>
                </a:solidFill>
              </a:rPr>
              <a:t>Doç.Dr</a:t>
            </a:r>
            <a:r>
              <a:rPr lang="tr-TR" sz="2200" dirty="0" smtClean="0">
                <a:solidFill>
                  <a:schemeClr val="tx1"/>
                </a:solidFill>
              </a:rPr>
              <a:t>.Cüneyt Ardıç</a:t>
            </a:r>
            <a:br>
              <a:rPr lang="tr-TR" sz="2200" dirty="0" smtClean="0">
                <a:solidFill>
                  <a:schemeClr val="tx1"/>
                </a:solidFill>
              </a:rPr>
            </a:br>
            <a:r>
              <a:rPr lang="tr-TR" sz="2200" dirty="0" smtClean="0">
                <a:solidFill>
                  <a:schemeClr val="tx1"/>
                </a:solidFill>
              </a:rPr>
              <a:t>RTEÜ Tıp Fak.</a:t>
            </a:r>
            <a:br>
              <a:rPr lang="tr-TR" sz="2200" dirty="0" smtClean="0">
                <a:solidFill>
                  <a:schemeClr val="tx1"/>
                </a:solidFill>
              </a:rPr>
            </a:br>
            <a:r>
              <a:rPr lang="tr-TR" sz="2200" dirty="0" smtClean="0">
                <a:solidFill>
                  <a:schemeClr val="tx1"/>
                </a:solidFill>
              </a:rPr>
              <a:t>Aile Hekimliği </a:t>
            </a:r>
            <a:r>
              <a:rPr lang="tr-TR" sz="2200" dirty="0" err="1" smtClean="0">
                <a:solidFill>
                  <a:schemeClr val="tx1"/>
                </a:solidFill>
              </a:rPr>
              <a:t>Anabilimdalı</a:t>
            </a:r>
            <a:endParaRPr lang="tr-TR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yagram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TOPLAM ANNE SÜTÜ ALMA ZAMANI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ASYE,OTİT,GASTROENTERİT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Bu sonuçlar bize anne sütünün bilinen bir çok faydası yanında </a:t>
            </a:r>
            <a:r>
              <a:rPr lang="tr-TR" dirty="0" err="1" smtClean="0"/>
              <a:t>immunolojik</a:t>
            </a:r>
            <a:r>
              <a:rPr lang="tr-TR" dirty="0" smtClean="0"/>
              <a:t> özelliğinden dolayı bir çok enfeksiyona </a:t>
            </a:r>
            <a:r>
              <a:rPr lang="tr-TR" dirty="0" smtClean="0"/>
              <a:t>karşı uzun dönemde de </a:t>
            </a:r>
            <a:r>
              <a:rPr lang="tr-TR" dirty="0" smtClean="0"/>
              <a:t>koruyucu etki gösterdiğini ortaya koydu.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8" name="Picture 4" descr="C:\Users\Cuneyt\Desktop\fotolar\Resi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501008"/>
            <a:ext cx="2628900" cy="1771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Teşekürler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Yrd.</a:t>
            </a:r>
            <a:r>
              <a:rPr lang="tr-TR" dirty="0" err="1" smtClean="0"/>
              <a:t>Doç.Dr</a:t>
            </a:r>
            <a:r>
              <a:rPr lang="tr-TR" dirty="0" smtClean="0"/>
              <a:t>.Cüneyt </a:t>
            </a:r>
            <a:r>
              <a:rPr lang="tr-TR" dirty="0" smtClean="0"/>
              <a:t>ARDIÇ</a:t>
            </a:r>
            <a:br>
              <a:rPr lang="tr-TR" dirty="0" smtClean="0"/>
            </a:br>
            <a:r>
              <a:rPr lang="tr-TR" dirty="0" err="1" smtClean="0"/>
              <a:t>drcuneytardic</a:t>
            </a:r>
            <a:r>
              <a:rPr lang="tr-TR" dirty="0" smtClean="0"/>
              <a:t>@</a:t>
            </a:r>
            <a:r>
              <a:rPr lang="tr-TR" dirty="0" err="1" smtClean="0"/>
              <a:t>hotma</a:t>
            </a:r>
            <a:r>
              <a:rPr lang="tr-TR" dirty="0" err="1" smtClean="0"/>
              <a:t>il</a:t>
            </a:r>
            <a:r>
              <a:rPr lang="tr-TR" dirty="0" smtClean="0"/>
              <a:t>.com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7FBF6F-948E-40C1-9F0D-44DEBC7C20A3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  <p:pic>
        <p:nvPicPr>
          <p:cNvPr id="3074" name="Picture 2" descr="C:\Users\Cuneyt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8684" y="2348880"/>
            <a:ext cx="4081547" cy="310071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AMAÇ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567333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tr-TR" dirty="0" smtClean="0"/>
              <a:t> </a:t>
            </a:r>
            <a:r>
              <a:rPr lang="tr-TR" dirty="0" err="1" smtClean="0"/>
              <a:t>Antibakteriel</a:t>
            </a:r>
            <a:r>
              <a:rPr lang="tr-TR" dirty="0" smtClean="0"/>
              <a:t> Faktörler 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 </a:t>
            </a:r>
            <a:r>
              <a:rPr lang="tr-TR" dirty="0" err="1" smtClean="0">
                <a:solidFill>
                  <a:schemeClr val="accent2"/>
                </a:solidFill>
              </a:rPr>
              <a:t>Antiviral</a:t>
            </a:r>
            <a:r>
              <a:rPr lang="tr-TR" dirty="0" smtClean="0">
                <a:solidFill>
                  <a:schemeClr val="accent2"/>
                </a:solidFill>
              </a:rPr>
              <a:t> Faktörler</a:t>
            </a:r>
            <a:endParaRPr lang="tr-T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 yıllık </a:t>
            </a:r>
            <a:r>
              <a:rPr lang="tr-TR" dirty="0" err="1" smtClean="0"/>
              <a:t>prospektiv</a:t>
            </a:r>
            <a:r>
              <a:rPr lang="tr-TR" dirty="0" smtClean="0"/>
              <a:t> çalışma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Sağlık Bakanlığı İzlem Protokolü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300</Words>
  <Application>Microsoft Office PowerPoint</Application>
  <PresentationFormat>Ekran Gösterisi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Kalabalık</vt:lpstr>
      <vt:lpstr>          Toplam anne sütü alım süresi ile enfeksiyon geçirme sıklığı arasındaki ilişki   Yrd.Doç.Dr.Cüneyt Ardıç RTEÜ Tıp Fak. Aile Hekimliği Anabilimdalı</vt:lpstr>
      <vt:lpstr>AMAÇ</vt:lpstr>
      <vt:lpstr>Slayt 3</vt:lpstr>
      <vt:lpstr>Slayt 4</vt:lpstr>
      <vt:lpstr> Antibakteriel Faktörler  </vt:lpstr>
      <vt:lpstr> Antiviral Faktörler</vt:lpstr>
      <vt:lpstr>5 yıllık prospektiv çalışma</vt:lpstr>
      <vt:lpstr>Slayt 8</vt:lpstr>
      <vt:lpstr>Sağlık Bakanlığı İzlem Protokolü</vt:lpstr>
      <vt:lpstr>Slayt 10</vt:lpstr>
      <vt:lpstr>TOPLAM ANNE SÜTÜ ALMA ZAMANI</vt:lpstr>
      <vt:lpstr>ASYE,OTİT,GASTROENTERİT</vt:lpstr>
      <vt:lpstr>Slayt 13</vt:lpstr>
      <vt:lpstr>Slayt 14</vt:lpstr>
      <vt:lpstr>Teşekürler Yrd.Doç.Dr.Cüneyt ARDIÇ drcuneytardic@hotmail.com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 sütü:</dc:title>
  <dc:creator>HP</dc:creator>
  <cp:lastModifiedBy>HP</cp:lastModifiedBy>
  <cp:revision>41</cp:revision>
  <dcterms:created xsi:type="dcterms:W3CDTF">2016-09-06T11:02:08Z</dcterms:created>
  <dcterms:modified xsi:type="dcterms:W3CDTF">2016-09-14T16:35:37Z</dcterms:modified>
</cp:coreProperties>
</file>